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Default Extension="xlsx" ContentType="application/vnd.openxmlformats-officedocument.spreadsheetml.sheet"/>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charts/chart1.xml" ContentType="application/vnd.openxmlformats-officedocument.drawingml.chart+xml"/>
  <Default Extension="wmv" ContentType="video/x-ms-wmv"/>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51" r:id="rId3"/>
    <p:sldMasterId id="2147484629" r:id="rId4"/>
  </p:sldMasterIdLst>
  <p:notesMasterIdLst>
    <p:notesMasterId r:id="rId31"/>
  </p:notesMasterIdLst>
  <p:handoutMasterIdLst>
    <p:handoutMasterId r:id="rId32"/>
  </p:handoutMasterIdLst>
  <p:sldIdLst>
    <p:sldId id="693" r:id="rId5"/>
    <p:sldId id="723" r:id="rId6"/>
    <p:sldId id="792" r:id="rId7"/>
    <p:sldId id="772" r:id="rId8"/>
    <p:sldId id="790" r:id="rId9"/>
    <p:sldId id="815" r:id="rId10"/>
    <p:sldId id="710" r:id="rId11"/>
    <p:sldId id="783" r:id="rId12"/>
    <p:sldId id="817" r:id="rId13"/>
    <p:sldId id="778" r:id="rId14"/>
    <p:sldId id="818" r:id="rId15"/>
    <p:sldId id="819" r:id="rId16"/>
    <p:sldId id="807" r:id="rId17"/>
    <p:sldId id="820" r:id="rId18"/>
    <p:sldId id="821" r:id="rId19"/>
    <p:sldId id="802" r:id="rId20"/>
    <p:sldId id="822" r:id="rId21"/>
    <p:sldId id="823" r:id="rId22"/>
    <p:sldId id="803" r:id="rId23"/>
    <p:sldId id="786" r:id="rId24"/>
    <p:sldId id="785" r:id="rId25"/>
    <p:sldId id="804" r:id="rId26"/>
    <p:sldId id="813" r:id="rId27"/>
    <p:sldId id="796" r:id="rId28"/>
    <p:sldId id="725" r:id="rId29"/>
    <p:sldId id="695" r:id="rId30"/>
  </p:sldIdLst>
  <p:sldSz cx="9144000" cy="6858000" type="screen4x3"/>
  <p:notesSz cx="6807200" cy="9939338"/>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3333FF"/>
    <a:srgbClr val="3399FF"/>
    <a:srgbClr val="0066FF"/>
    <a:srgbClr val="FF7C80"/>
    <a:srgbClr val="ADADAD"/>
    <a:srgbClr val="F2F2F2"/>
    <a:srgbClr val="CCECFF"/>
    <a:srgbClr val="CCFFFF"/>
    <a:srgbClr val="FF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97" autoAdjust="0"/>
    <p:restoredTop sz="85199" autoAdjust="0"/>
  </p:normalViewPr>
  <p:slideViewPr>
    <p:cSldViewPr showGuides="1">
      <p:cViewPr varScale="1">
        <p:scale>
          <a:sx n="93" d="100"/>
          <a:sy n="93" d="100"/>
        </p:scale>
        <p:origin x="-1554" y="-96"/>
      </p:cViewPr>
      <p:guideLst>
        <p:guide orient="horz" pos="3884"/>
        <p:guide orient="horz" pos="3974"/>
        <p:guide orient="horz" pos="845"/>
        <p:guide orient="horz" pos="527"/>
        <p:guide pos="2789"/>
        <p:guide pos="204"/>
        <p:guide pos="2971"/>
        <p:guide pos="55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showGuides="1">
      <p:cViewPr varScale="1">
        <p:scale>
          <a:sx n="78" d="100"/>
          <a:sy n="78" d="100"/>
        </p:scale>
        <p:origin x="-3366" y="-84"/>
      </p:cViewPr>
      <p:guideLst>
        <p:guide orient="horz" pos="3130"/>
        <p:guide pos="2144"/>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3"/>
  <c:chart>
    <c:autoTitleDeleted val="1"/>
    <c:plotArea>
      <c:layout/>
      <c:barChart>
        <c:barDir val="bar"/>
        <c:grouping val="clustered"/>
        <c:ser>
          <c:idx val="0"/>
          <c:order val="0"/>
          <c:tx>
            <c:strRef>
              <c:f>Sheet1!$A$2</c:f>
              <c:strCache>
                <c:ptCount val="1"/>
                <c:pt idx="0">
                  <c:v>Category 1</c:v>
                </c:pt>
              </c:strCache>
            </c:strRef>
          </c:tx>
          <c:dPt>
            <c:idx val="0"/>
            <c:spPr>
              <a:solidFill>
                <a:srgbClr val="FFC000"/>
              </a:solidFill>
            </c:spPr>
          </c:dPt>
          <c:dPt>
            <c:idx val="1"/>
            <c:spPr>
              <a:solidFill>
                <a:srgbClr val="FFC000"/>
              </a:solidFill>
            </c:spPr>
          </c:dPt>
          <c:cat>
            <c:strRef>
              <c:f>Sheet1!$B$1:$C$1</c:f>
              <c:strCache>
                <c:ptCount val="2"/>
                <c:pt idx="0">
                  <c:v>GP4000</c:v>
                </c:pt>
                <c:pt idx="1">
                  <c:v>SP5000</c:v>
                </c:pt>
              </c:strCache>
            </c:strRef>
          </c:cat>
          <c:val>
            <c:numRef>
              <c:f>Sheet1!$B$2:$C$2</c:f>
              <c:numCache>
                <c:formatCode>g/"標""準"</c:formatCode>
                <c:ptCount val="2"/>
                <c:pt idx="0">
                  <c:v>366</c:v>
                </c:pt>
                <c:pt idx="1">
                  <c:v>3000</c:v>
                </c:pt>
              </c:numCache>
            </c:numRef>
          </c:val>
        </c:ser>
        <c:axId val="127664128"/>
        <c:axId val="127665664"/>
      </c:barChart>
      <c:catAx>
        <c:axId val="127664128"/>
        <c:scaling>
          <c:orientation val="minMax"/>
        </c:scaling>
        <c:axPos val="l"/>
        <c:tickLblPos val="nextTo"/>
        <c:txPr>
          <a:bodyPr/>
          <a:lstStyle/>
          <a:p>
            <a:pPr>
              <a:defRPr lang="ja-JP"/>
            </a:pPr>
            <a:endParaRPr lang="en-US"/>
          </a:p>
        </c:txPr>
        <c:crossAx val="127665664"/>
        <c:crosses val="autoZero"/>
        <c:auto val="1"/>
        <c:lblAlgn val="ctr"/>
        <c:lblOffset val="100"/>
      </c:catAx>
      <c:valAx>
        <c:axId val="127665664"/>
        <c:scaling>
          <c:orientation val="minMax"/>
        </c:scaling>
        <c:delete val="1"/>
        <c:axPos val="b"/>
        <c:numFmt formatCode="g/&quot;標&quot;&quot;準&quot;" sourceLinked="1"/>
        <c:tickLblPos val="none"/>
        <c:crossAx val="127664128"/>
        <c:crosses val="autoZero"/>
        <c:crossBetween val="between"/>
      </c:valAx>
    </c:plotArea>
    <c:plotVisOnly val="1"/>
    <c:dispBlanksAs val="gap"/>
  </c:chart>
  <c:txPr>
    <a:bodyPr/>
    <a:lstStyle/>
    <a:p>
      <a:pPr>
        <a:defRPr sz="1800"/>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50263" cy="496888"/>
          </a:xfrm>
          <a:prstGeom prst="rect">
            <a:avLst/>
          </a:prstGeom>
        </p:spPr>
        <p:txBody>
          <a:bodyPr vert="horz" lIns="91440" tIns="45720" rIns="91440" bIns="45720" rtlCol="0"/>
          <a:lstStyle>
            <a:lvl1pPr algn="l">
              <a:defRPr sz="1200">
                <a:latin typeface="Arial" charset="0"/>
                <a:ea typeface="ＭＳ Ｐゴシック" pitchFamily="50" charset="-128"/>
              </a:defRPr>
            </a:lvl1pPr>
          </a:lstStyle>
          <a:p>
            <a:pPr>
              <a:defRPr/>
            </a:pPr>
            <a:endParaRPr lang="ja-JP" altLang="en-US"/>
          </a:p>
        </p:txBody>
      </p:sp>
      <p:sp>
        <p:nvSpPr>
          <p:cNvPr id="3" name="日付プレースホルダ 2"/>
          <p:cNvSpPr>
            <a:spLocks noGrp="1"/>
          </p:cNvSpPr>
          <p:nvPr>
            <p:ph type="dt" sz="quarter" idx="1"/>
          </p:nvPr>
        </p:nvSpPr>
        <p:spPr>
          <a:xfrm>
            <a:off x="3855349" y="0"/>
            <a:ext cx="2950263" cy="496888"/>
          </a:xfrm>
          <a:prstGeom prst="rect">
            <a:avLst/>
          </a:prstGeom>
        </p:spPr>
        <p:txBody>
          <a:bodyPr vert="horz" lIns="91440" tIns="45720" rIns="91440" bIns="45720" rtlCol="0"/>
          <a:lstStyle>
            <a:lvl1pPr algn="r">
              <a:defRPr sz="1200">
                <a:latin typeface="Arial" charset="0"/>
                <a:ea typeface="ＭＳ Ｐゴシック" pitchFamily="50" charset="-128"/>
              </a:defRPr>
            </a:lvl1pPr>
          </a:lstStyle>
          <a:p>
            <a:pPr>
              <a:defRPr/>
            </a:pPr>
            <a:fld id="{F0000674-2DCD-47C0-BCCA-4D8941F9AC86}" type="datetimeFigureOut">
              <a:rPr lang="ja-JP" altLang="en-US"/>
              <a:pPr>
                <a:defRPr/>
              </a:pPr>
              <a:t>2014/7/18</a:t>
            </a:fld>
            <a:endParaRPr lang="ja-JP" altLang="en-US"/>
          </a:p>
        </p:txBody>
      </p:sp>
      <p:sp>
        <p:nvSpPr>
          <p:cNvPr id="4" name="フッター プレースホルダ 3"/>
          <p:cNvSpPr>
            <a:spLocks noGrp="1"/>
          </p:cNvSpPr>
          <p:nvPr>
            <p:ph type="ftr" sz="quarter" idx="2"/>
          </p:nvPr>
        </p:nvSpPr>
        <p:spPr>
          <a:xfrm>
            <a:off x="0" y="9440864"/>
            <a:ext cx="2950263" cy="496887"/>
          </a:xfrm>
          <a:prstGeom prst="rect">
            <a:avLst/>
          </a:prstGeom>
        </p:spPr>
        <p:txBody>
          <a:bodyPr vert="horz" lIns="91440" tIns="45720" rIns="91440" bIns="45720" rtlCol="0" anchor="b"/>
          <a:lstStyle>
            <a:lvl1pPr algn="l">
              <a:defRPr sz="1200">
                <a:latin typeface="Arial" charset="0"/>
                <a:ea typeface="ＭＳ Ｐゴシック" pitchFamily="50" charset="-128"/>
              </a:defRPr>
            </a:lvl1pPr>
          </a:lstStyle>
          <a:p>
            <a:pPr>
              <a:defRPr/>
            </a:pPr>
            <a:endParaRPr lang="ja-JP" altLang="en-US"/>
          </a:p>
        </p:txBody>
      </p:sp>
      <p:sp>
        <p:nvSpPr>
          <p:cNvPr id="5" name="スライド番号プレースホルダ 4"/>
          <p:cNvSpPr>
            <a:spLocks noGrp="1"/>
          </p:cNvSpPr>
          <p:nvPr>
            <p:ph type="sldNum" sz="quarter" idx="3"/>
          </p:nvPr>
        </p:nvSpPr>
        <p:spPr>
          <a:xfrm>
            <a:off x="3855349" y="9440864"/>
            <a:ext cx="2950263" cy="496887"/>
          </a:xfrm>
          <a:prstGeom prst="rect">
            <a:avLst/>
          </a:prstGeom>
        </p:spPr>
        <p:txBody>
          <a:bodyPr vert="horz" lIns="91440" tIns="45720" rIns="91440" bIns="45720" rtlCol="0" anchor="b"/>
          <a:lstStyle>
            <a:lvl1pPr algn="r">
              <a:defRPr sz="1200">
                <a:latin typeface="Arial" charset="0"/>
                <a:ea typeface="ＭＳ Ｐゴシック" pitchFamily="50" charset="-128"/>
              </a:defRPr>
            </a:lvl1pPr>
          </a:lstStyle>
          <a:p>
            <a:pPr>
              <a:defRPr/>
            </a:pPr>
            <a:fld id="{BAFAADAC-AB16-4307-8319-2928D82F6B70}" type="slidenum">
              <a:rPr lang="ja-JP" altLang="en-US"/>
              <a:pPr>
                <a:defRPr/>
              </a:pPr>
              <a:t>‹N›</a:t>
            </a:fld>
            <a:endParaRPr lang="ja-JP" altLang="en-US"/>
          </a:p>
        </p:txBody>
      </p:sp>
    </p:spTree>
    <p:extLst>
      <p:ext uri="{BB962C8B-B14F-4D97-AF65-F5344CB8AC3E}">
        <p14:creationId xmlns="" xmlns:p14="http://schemas.microsoft.com/office/powerpoint/2010/main" val="1160331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50263" cy="496888"/>
          </a:xfrm>
          <a:prstGeom prst="rect">
            <a:avLst/>
          </a:prstGeom>
        </p:spPr>
        <p:txBody>
          <a:bodyPr vert="horz" lIns="91440" tIns="45720" rIns="91440" bIns="45720" rtlCol="0"/>
          <a:lstStyle>
            <a:lvl1pPr algn="l">
              <a:defRPr sz="1200">
                <a:latin typeface="Arial" charset="0"/>
                <a:ea typeface="ＭＳ Ｐゴシック" pitchFamily="50" charset="-128"/>
              </a:defRPr>
            </a:lvl1pPr>
          </a:lstStyle>
          <a:p>
            <a:pPr>
              <a:defRPr/>
            </a:pPr>
            <a:endParaRPr lang="ja-JP" altLang="en-US"/>
          </a:p>
        </p:txBody>
      </p:sp>
      <p:sp>
        <p:nvSpPr>
          <p:cNvPr id="3" name="日付プレースホルダ 2"/>
          <p:cNvSpPr>
            <a:spLocks noGrp="1"/>
          </p:cNvSpPr>
          <p:nvPr>
            <p:ph type="dt" idx="1"/>
          </p:nvPr>
        </p:nvSpPr>
        <p:spPr>
          <a:xfrm>
            <a:off x="3855349" y="0"/>
            <a:ext cx="2950263" cy="496888"/>
          </a:xfrm>
          <a:prstGeom prst="rect">
            <a:avLst/>
          </a:prstGeom>
        </p:spPr>
        <p:txBody>
          <a:bodyPr vert="horz" lIns="91440" tIns="45720" rIns="91440" bIns="45720" rtlCol="0"/>
          <a:lstStyle>
            <a:lvl1pPr algn="r">
              <a:defRPr sz="1200">
                <a:latin typeface="Arial" charset="0"/>
                <a:ea typeface="ＭＳ Ｐゴシック" pitchFamily="50" charset="-128"/>
              </a:defRPr>
            </a:lvl1pPr>
          </a:lstStyle>
          <a:p>
            <a:pPr>
              <a:defRPr/>
            </a:pPr>
            <a:fld id="{53B74321-6AEA-425D-848E-D571CEB962E3}" type="datetimeFigureOut">
              <a:rPr lang="ja-JP" altLang="en-US"/>
              <a:pPr>
                <a:defRPr/>
              </a:pPr>
              <a:t>2014/7/18</a:t>
            </a:fld>
            <a:endParaRPr lang="ja-JP" altLang="en-US"/>
          </a:p>
        </p:txBody>
      </p:sp>
      <p:sp>
        <p:nvSpPr>
          <p:cNvPr id="4" name="スライド イメージ プレースホルダ 3"/>
          <p:cNvSpPr>
            <a:spLocks noGrp="1" noRot="1" noChangeAspect="1"/>
          </p:cNvSpPr>
          <p:nvPr>
            <p:ph type="sldImg" idx="2"/>
          </p:nvPr>
        </p:nvSpPr>
        <p:spPr>
          <a:xfrm>
            <a:off x="920750" y="746125"/>
            <a:ext cx="4967288" cy="3725863"/>
          </a:xfrm>
          <a:prstGeom prst="rect">
            <a:avLst/>
          </a:prstGeom>
          <a:noFill/>
          <a:ln w="12700">
            <a:solidFill>
              <a:prstClr val="black"/>
            </a:solidFill>
          </a:ln>
        </p:spPr>
        <p:txBody>
          <a:bodyPr vert="horz" lIns="91440" tIns="45720" rIns="91440" bIns="45720" rtlCol="0" anchor="ctr"/>
          <a:lstStyle/>
          <a:p>
            <a:pPr lvl="0"/>
            <a:endParaRPr lang="ja-JP" altLang="en-US" noProof="0" smtClean="0"/>
          </a:p>
        </p:txBody>
      </p:sp>
      <p:sp>
        <p:nvSpPr>
          <p:cNvPr id="5" name="ノート プレースホルダ 4"/>
          <p:cNvSpPr>
            <a:spLocks noGrp="1"/>
          </p:cNvSpPr>
          <p:nvPr>
            <p:ph type="body" sz="quarter" idx="3"/>
          </p:nvPr>
        </p:nvSpPr>
        <p:spPr>
          <a:xfrm>
            <a:off x="681198" y="4721225"/>
            <a:ext cx="5444806" cy="4471988"/>
          </a:xfrm>
          <a:prstGeom prst="rect">
            <a:avLst/>
          </a:prstGeom>
        </p:spPr>
        <p:txBody>
          <a:bodyPr vert="horz" lIns="91440" tIns="45720" rIns="91440" bIns="45720"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 5"/>
          <p:cNvSpPr>
            <a:spLocks noGrp="1"/>
          </p:cNvSpPr>
          <p:nvPr>
            <p:ph type="ftr" sz="quarter" idx="4"/>
          </p:nvPr>
        </p:nvSpPr>
        <p:spPr>
          <a:xfrm>
            <a:off x="0" y="9440864"/>
            <a:ext cx="2950263" cy="496887"/>
          </a:xfrm>
          <a:prstGeom prst="rect">
            <a:avLst/>
          </a:prstGeom>
        </p:spPr>
        <p:txBody>
          <a:bodyPr vert="horz" lIns="91440" tIns="45720" rIns="91440" bIns="45720" rtlCol="0" anchor="b"/>
          <a:lstStyle>
            <a:lvl1pPr algn="l">
              <a:defRPr sz="1200">
                <a:latin typeface="Arial" charset="0"/>
                <a:ea typeface="ＭＳ Ｐゴシック" pitchFamily="50" charset="-128"/>
              </a:defRPr>
            </a:lvl1pPr>
          </a:lstStyle>
          <a:p>
            <a:pPr>
              <a:defRPr/>
            </a:pPr>
            <a:endParaRPr lang="ja-JP" altLang="en-US"/>
          </a:p>
        </p:txBody>
      </p:sp>
      <p:sp>
        <p:nvSpPr>
          <p:cNvPr id="7" name="スライド番号プレースホルダ 6"/>
          <p:cNvSpPr>
            <a:spLocks noGrp="1"/>
          </p:cNvSpPr>
          <p:nvPr>
            <p:ph type="sldNum" sz="quarter" idx="5"/>
          </p:nvPr>
        </p:nvSpPr>
        <p:spPr>
          <a:xfrm>
            <a:off x="3855349" y="9440864"/>
            <a:ext cx="2950263" cy="496887"/>
          </a:xfrm>
          <a:prstGeom prst="rect">
            <a:avLst/>
          </a:prstGeom>
        </p:spPr>
        <p:txBody>
          <a:bodyPr vert="horz" lIns="91440" tIns="45720" rIns="91440" bIns="45720" rtlCol="0" anchor="b"/>
          <a:lstStyle>
            <a:lvl1pPr algn="r">
              <a:defRPr sz="1200">
                <a:latin typeface="Arial" charset="0"/>
                <a:ea typeface="ＭＳ Ｐゴシック" pitchFamily="50" charset="-128"/>
              </a:defRPr>
            </a:lvl1pPr>
          </a:lstStyle>
          <a:p>
            <a:pPr>
              <a:defRPr/>
            </a:pPr>
            <a:fld id="{C9600E6A-A107-484A-AEF7-1A3D1CB76A2E}" type="slidenum">
              <a:rPr lang="ja-JP" altLang="en-US"/>
              <a:pPr>
                <a:defRPr/>
              </a:pPr>
              <a:t>‹N›</a:t>
            </a:fld>
            <a:endParaRPr lang="ja-JP" altLang="en-US"/>
          </a:p>
        </p:txBody>
      </p:sp>
    </p:spTree>
    <p:extLst>
      <p:ext uri="{BB962C8B-B14F-4D97-AF65-F5344CB8AC3E}">
        <p14:creationId xmlns="" xmlns:p14="http://schemas.microsoft.com/office/powerpoint/2010/main" val="31402511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5603"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en-US" altLang="ja-JP" dirty="0" smtClean="0"/>
          </a:p>
        </p:txBody>
      </p:sp>
      <p:sp>
        <p:nvSpPr>
          <p:cNvPr id="2560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0E7E1D6-1D4E-47FB-9DDB-8AEF8DE8BB24}" type="slidenum">
              <a:rPr lang="ja-JP" altLang="en-US" smtClean="0"/>
              <a:pPr/>
              <a:t>1</a:t>
            </a:fld>
            <a:endParaRPr lang="ja-JP"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SP = Smart Portal   </a:t>
            </a:r>
            <a:r>
              <a:rPr kumimoji="1" lang="en-US" altLang="ja-JP" dirty="0" smtClean="0">
                <a:sym typeface="Wingdings" pitchFamily="2" charset="2"/>
              </a:rPr>
              <a:t> It will be window</a:t>
            </a:r>
            <a:r>
              <a:rPr kumimoji="1" lang="en-US" altLang="ja-JP" baseline="0" dirty="0" smtClean="0">
                <a:sym typeface="Wingdings" pitchFamily="2" charset="2"/>
              </a:rPr>
              <a:t> for Machines (Facility) . It means that if there is a SP5000 Series on machines, people know status of  the machines and connect machines to enterprise network system</a:t>
            </a:r>
            <a:endParaRPr kumimoji="1" lang="en-US" altLang="ja-JP" dirty="0" smtClean="0">
              <a:sym typeface="Wingdings" pitchFamily="2" charset="2"/>
            </a:endParaRPr>
          </a:p>
          <a:p>
            <a:r>
              <a:rPr kumimoji="1" lang="en-US" altLang="ja-JP" dirty="0" smtClean="0"/>
              <a:t>  SP5000 Series offer following three elements</a:t>
            </a:r>
          </a:p>
          <a:p>
            <a:r>
              <a:rPr kumimoji="1" lang="ja-JP" altLang="en-US" dirty="0" smtClean="0"/>
              <a:t>  </a:t>
            </a:r>
            <a:r>
              <a:rPr kumimoji="1" lang="en-US" altLang="ja-JP" dirty="0" smtClean="0"/>
              <a:t>1. Provide</a:t>
            </a:r>
            <a:r>
              <a:rPr kumimoji="1" lang="en-US" altLang="ja-JP" baseline="0" dirty="0" smtClean="0"/>
              <a:t> more valuable information for operators and maintenance people for more effective operations, sooner actions, and reduce cost</a:t>
            </a:r>
          </a:p>
          <a:p>
            <a:r>
              <a:rPr kumimoji="1" lang="en-US" altLang="ja-JP" baseline="0" dirty="0" smtClean="0"/>
              <a:t>  2. Connect controllers info to enterprise network safe and stable. </a:t>
            </a:r>
            <a:r>
              <a:rPr kumimoji="1" lang="en-US" altLang="ja-JP" baseline="0" dirty="0" smtClean="0">
                <a:sym typeface="Wingdings" pitchFamily="2" charset="2"/>
              </a:rPr>
              <a:t> we could not image to use tablet at factory three years ago, but now we see some customers start using it. We think in near future, cloud service or Big data management will be key for manufacturing.  Then SP5000 Series will be key devices to achieve the system.</a:t>
            </a:r>
          </a:p>
          <a:p>
            <a:r>
              <a:rPr kumimoji="1" lang="en-US" altLang="ja-JP" baseline="0" dirty="0" smtClean="0">
                <a:sym typeface="Wingdings" pitchFamily="2" charset="2"/>
              </a:rPr>
              <a:t>  3. And SP5000 Series is easier mounting and easier maintenance. So customers can easily put the such intelligent devices to their machines.</a:t>
            </a:r>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27AE35C-F6E7-4E8A-B4F3-BB8E085FCB6A}" type="slidenum">
              <a:rPr lang="ja-JP" altLang="en-US" smtClean="0"/>
              <a:pPr>
                <a:defRPr/>
              </a:pPr>
              <a:t>4</a:t>
            </a:fld>
            <a:endParaRPr lang="ja-JP" altLang="en-US" dirty="0"/>
          </a:p>
        </p:txBody>
      </p:sp>
    </p:spTree>
    <p:extLst>
      <p:ext uri="{BB962C8B-B14F-4D97-AF65-F5344CB8AC3E}">
        <p14:creationId xmlns="" xmlns:p14="http://schemas.microsoft.com/office/powerpoint/2010/main" val="1343752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bwMode="auto">
          <a:noFill/>
          <a:ln>
            <a:solidFill>
              <a:srgbClr val="000000"/>
            </a:solidFill>
            <a:miter lim="800000"/>
            <a:headEnd/>
            <a:tailEnd/>
          </a:ln>
        </p:spPr>
      </p:sp>
      <p:sp>
        <p:nvSpPr>
          <p:cNvPr id="2765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ja-JP"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SP = Smart Portal   </a:t>
            </a:r>
            <a:r>
              <a:rPr kumimoji="1" lang="en-US" altLang="ja-JP" dirty="0" smtClean="0">
                <a:sym typeface="Wingdings" pitchFamily="2" charset="2"/>
              </a:rPr>
              <a:t> It will be window</a:t>
            </a:r>
            <a:r>
              <a:rPr kumimoji="1" lang="en-US" altLang="ja-JP" baseline="0" dirty="0" smtClean="0">
                <a:sym typeface="Wingdings" pitchFamily="2" charset="2"/>
              </a:rPr>
              <a:t> for Machines (Facility) . It means that if there is a SP5000 Series on machines, people know status of  the machines and connect machines to enterprise network system</a:t>
            </a:r>
            <a:endParaRPr kumimoji="1" lang="en-US" altLang="ja-JP" dirty="0" smtClean="0">
              <a:sym typeface="Wingdings" pitchFamily="2" charset="2"/>
            </a:endParaRPr>
          </a:p>
          <a:p>
            <a:r>
              <a:rPr kumimoji="1" lang="en-US" altLang="ja-JP" dirty="0" smtClean="0"/>
              <a:t>  SP5000 Series offer following three elements</a:t>
            </a:r>
          </a:p>
          <a:p>
            <a:r>
              <a:rPr kumimoji="1" lang="ja-JP" altLang="en-US" dirty="0" smtClean="0"/>
              <a:t>  </a:t>
            </a:r>
            <a:r>
              <a:rPr kumimoji="1" lang="en-US" altLang="ja-JP" dirty="0" smtClean="0"/>
              <a:t>1. Provide</a:t>
            </a:r>
            <a:r>
              <a:rPr kumimoji="1" lang="en-US" altLang="ja-JP" baseline="0" dirty="0" smtClean="0"/>
              <a:t> more valuable information for operators and maintenance people for more effective operations, sooner actions, and reduce cost</a:t>
            </a:r>
          </a:p>
          <a:p>
            <a:r>
              <a:rPr kumimoji="1" lang="en-US" altLang="ja-JP" baseline="0" dirty="0" smtClean="0"/>
              <a:t>  2. Connect controllers info to enterprise network safe and stable. </a:t>
            </a:r>
            <a:r>
              <a:rPr kumimoji="1" lang="en-US" altLang="ja-JP" baseline="0" dirty="0" smtClean="0">
                <a:sym typeface="Wingdings" pitchFamily="2" charset="2"/>
              </a:rPr>
              <a:t> we could not image to use tablet at factory three years ago, but now we see some customers start using it. We think in near future, cloud service or Big data management will be key for manufacturing.  Then SP5000 Series will be key devices to achieve the system.</a:t>
            </a:r>
          </a:p>
          <a:p>
            <a:r>
              <a:rPr kumimoji="1" lang="en-US" altLang="ja-JP" baseline="0" dirty="0" smtClean="0">
                <a:sym typeface="Wingdings" pitchFamily="2" charset="2"/>
              </a:rPr>
              <a:t>  3. And SP5000 Series is easier mounting and easier maintenance. So customers can easily put the such intelligent devices to their machines.</a:t>
            </a:r>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27AE35C-F6E7-4E8A-B4F3-BB8E085FCB6A}" type="slidenum">
              <a:rPr lang="ja-JP" altLang="en-US" smtClean="0"/>
              <a:pPr>
                <a:defRPr/>
              </a:pPr>
              <a:t>24</a:t>
            </a:fld>
            <a:endParaRPr lang="ja-JP" altLang="en-US"/>
          </a:p>
        </p:txBody>
      </p:sp>
    </p:spTree>
    <p:extLst>
      <p:ext uri="{BB962C8B-B14F-4D97-AF65-F5344CB8AC3E}">
        <p14:creationId xmlns="" xmlns:p14="http://schemas.microsoft.com/office/powerpoint/2010/main" val="13437526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Proface_ring"/>
          <p:cNvPicPr>
            <a:picLocks noChangeAspect="1" noChangeArrowheads="1"/>
          </p:cNvPicPr>
          <p:nvPr userDrawn="1"/>
        </p:nvPicPr>
        <p:blipFill>
          <a:blip r:embed="rId2" cstate="print"/>
          <a:srcRect/>
          <a:stretch>
            <a:fillRect/>
          </a:stretch>
        </p:blipFill>
        <p:spPr bwMode="auto">
          <a:xfrm>
            <a:off x="3492500" y="1893888"/>
            <a:ext cx="5651500" cy="4978400"/>
          </a:xfrm>
          <a:prstGeom prst="rect">
            <a:avLst/>
          </a:prstGeom>
          <a:noFill/>
          <a:ln w="9525">
            <a:noFill/>
            <a:miter lim="800000"/>
            <a:headEnd/>
            <a:tailEnd/>
          </a:ln>
        </p:spPr>
      </p:pic>
      <p:pic>
        <p:nvPicPr>
          <p:cNvPr id="5" name="Picture 13" descr="proface"/>
          <p:cNvPicPr>
            <a:picLocks noChangeAspect="1" noChangeArrowheads="1"/>
          </p:cNvPicPr>
          <p:nvPr userDrawn="1"/>
        </p:nvPicPr>
        <p:blipFill>
          <a:blip r:embed="rId3" cstate="print"/>
          <a:srcRect/>
          <a:stretch>
            <a:fillRect/>
          </a:stretch>
        </p:blipFill>
        <p:spPr bwMode="auto">
          <a:xfrm>
            <a:off x="7432675" y="357188"/>
            <a:ext cx="1527175" cy="479425"/>
          </a:xfrm>
          <a:prstGeom prst="rect">
            <a:avLst/>
          </a:prstGeom>
          <a:noFill/>
          <a:ln w="9525">
            <a:noFill/>
            <a:miter lim="800000"/>
            <a:headEnd/>
            <a:tailEnd/>
          </a:ln>
        </p:spPr>
      </p:pic>
      <p:sp>
        <p:nvSpPr>
          <p:cNvPr id="3082" name="Rectangle 5"/>
          <p:cNvSpPr>
            <a:spLocks noGrp="1" noChangeArrowheads="1"/>
          </p:cNvSpPr>
          <p:nvPr>
            <p:ph type="ctrTitle"/>
          </p:nvPr>
        </p:nvSpPr>
        <p:spPr>
          <a:xfrm>
            <a:off x="323850" y="2997200"/>
            <a:ext cx="4608513" cy="1223963"/>
          </a:xfrm>
        </p:spPr>
        <p:txBody>
          <a:bodyPr anchor="t"/>
          <a:lstStyle>
            <a:lvl1pPr>
              <a:defRPr sz="2800"/>
            </a:lvl1pPr>
          </a:lstStyle>
          <a:p>
            <a:r>
              <a:rPr lang="ja-JP" altLang="en-US"/>
              <a:t>マスタ タイトルの書式設定</a:t>
            </a:r>
          </a:p>
        </p:txBody>
      </p:sp>
      <p:sp>
        <p:nvSpPr>
          <p:cNvPr id="3083" name="Rectangle 6"/>
          <p:cNvSpPr>
            <a:spLocks noGrp="1" noChangeArrowheads="1"/>
          </p:cNvSpPr>
          <p:nvPr>
            <p:ph type="subTitle" idx="1"/>
          </p:nvPr>
        </p:nvSpPr>
        <p:spPr>
          <a:xfrm>
            <a:off x="323850" y="4991100"/>
            <a:ext cx="3116263" cy="1427163"/>
          </a:xfrm>
        </p:spPr>
        <p:txBody>
          <a:bodyPr/>
          <a:lstStyle>
            <a:lvl1pPr marL="0" indent="0">
              <a:buFontTx/>
              <a:buNone/>
              <a:defRPr sz="1400"/>
            </a:lvl1pPr>
          </a:lstStyle>
          <a:p>
            <a:r>
              <a:rPr lang="ja-JP" altLang="en-US"/>
              <a:t>マスタ サブタイトルの書式設定</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マスタ タイトルの書式設定</a:t>
            </a:r>
            <a:endParaRPr lang="ja-JP" altLang="en-US" dirty="0"/>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112713"/>
            <a:ext cx="2057400" cy="5754687"/>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12713"/>
            <a:ext cx="6019800" cy="5754687"/>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a:prstGeom prst="rect">
            <a:avLst/>
          </a:prstGeo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1600200"/>
            <a:ext cx="8229600" cy="45259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a:prstGeom prst="rect">
            <a:avLst/>
          </a:prstGeo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600200"/>
            <a:ext cx="8229600" cy="45259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a:prstGeom prst="rect">
            <a:avLst/>
          </a:prstGeo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84888" y="3573463"/>
            <a:ext cx="1452562" cy="32845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7689850" y="3573463"/>
            <a:ext cx="1454150" cy="32845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945313" y="2997200"/>
            <a:ext cx="2198687" cy="38608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347663" y="2997200"/>
            <a:ext cx="6445250" cy="38608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9" descr="Proface_ring"/>
          <p:cNvPicPr>
            <a:picLocks noChangeAspect="1" noChangeArrowheads="1"/>
          </p:cNvPicPr>
          <p:nvPr userDrawn="1"/>
        </p:nvPicPr>
        <p:blipFill>
          <a:blip r:embed="rId2" cstate="print"/>
          <a:srcRect/>
          <a:stretch>
            <a:fillRect/>
          </a:stretch>
        </p:blipFill>
        <p:spPr bwMode="auto">
          <a:xfrm>
            <a:off x="3492500" y="1879600"/>
            <a:ext cx="5651500" cy="4978400"/>
          </a:xfrm>
          <a:prstGeom prst="rect">
            <a:avLst/>
          </a:prstGeom>
          <a:noFill/>
          <a:ln w="9525">
            <a:noFill/>
            <a:miter lim="800000"/>
            <a:headEnd/>
            <a:tailEnd/>
          </a:ln>
        </p:spPr>
      </p:pic>
      <p:pic>
        <p:nvPicPr>
          <p:cNvPr id="5" name="Picture 13"/>
          <p:cNvPicPr>
            <a:picLocks noChangeAspect="1" noChangeArrowheads="1"/>
          </p:cNvPicPr>
          <p:nvPr userDrawn="1"/>
        </p:nvPicPr>
        <p:blipFill>
          <a:blip r:embed="rId3" cstate="print"/>
          <a:srcRect/>
          <a:stretch>
            <a:fillRect/>
          </a:stretch>
        </p:blipFill>
        <p:spPr bwMode="auto">
          <a:xfrm>
            <a:off x="179388" y="260350"/>
            <a:ext cx="1612900" cy="469900"/>
          </a:xfrm>
          <a:prstGeom prst="rect">
            <a:avLst/>
          </a:prstGeom>
          <a:noFill/>
          <a:ln w="9525">
            <a:noFill/>
            <a:miter lim="800000"/>
            <a:headEnd/>
            <a:tailEnd/>
          </a:ln>
        </p:spPr>
      </p:pic>
      <p:sp>
        <p:nvSpPr>
          <p:cNvPr id="2050" name="Rectangle 2"/>
          <p:cNvSpPr>
            <a:spLocks noGrp="1" noChangeArrowheads="1"/>
          </p:cNvSpPr>
          <p:nvPr>
            <p:ph type="ctrTitle"/>
          </p:nvPr>
        </p:nvSpPr>
        <p:spPr>
          <a:xfrm>
            <a:off x="304800" y="3048000"/>
            <a:ext cx="4876800" cy="1143000"/>
          </a:xfrm>
        </p:spPr>
        <p:txBody>
          <a:bodyPr anchor="t"/>
          <a:lstStyle>
            <a:lvl1pPr>
              <a:defRPr/>
            </a:lvl1pPr>
          </a:lstStyle>
          <a:p>
            <a:r>
              <a:rPr lang="en-US" altLang="ja-JP"/>
              <a:t>Click to edit Master title style</a:t>
            </a:r>
          </a:p>
        </p:txBody>
      </p:sp>
      <p:sp>
        <p:nvSpPr>
          <p:cNvPr id="2051" name="Rectangle 3"/>
          <p:cNvSpPr>
            <a:spLocks noGrp="1" noChangeArrowheads="1"/>
          </p:cNvSpPr>
          <p:nvPr>
            <p:ph type="subTitle" idx="1"/>
          </p:nvPr>
        </p:nvSpPr>
        <p:spPr>
          <a:xfrm>
            <a:off x="381000" y="4648200"/>
            <a:ext cx="3352800" cy="1752600"/>
          </a:xfrm>
        </p:spPr>
        <p:txBody>
          <a:bodyPr/>
          <a:lstStyle>
            <a:lvl1pPr marL="0" indent="0">
              <a:buFontTx/>
              <a:buNone/>
              <a:defRPr sz="1600"/>
            </a:lvl1pPr>
          </a:lstStyle>
          <a:p>
            <a:r>
              <a:rPr lang="en-US" altLang="ja-JP"/>
              <a:t>Click to edit Master subtitle style</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73224" y="90264"/>
            <a:ext cx="7107088" cy="962472"/>
          </a:xfrm>
        </p:spPr>
        <p:txBody>
          <a:bodyPr/>
          <a:lstStyle>
            <a:lvl1pPr>
              <a:defRPr baseline="0">
                <a:solidFill>
                  <a:srgbClr val="0070C0"/>
                </a:solidFill>
                <a:latin typeface="Verdana" pitchFamily="34" charset="0"/>
                <a:ea typeface="メイリオ" pitchFamily="50" charset="-128"/>
              </a:defRPr>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lvl1pPr>
              <a:defRPr baseline="0">
                <a:latin typeface="Verdana" pitchFamily="34" charset="0"/>
                <a:ea typeface="メイリオ" pitchFamily="50" charset="-128"/>
              </a:defRPr>
            </a:lvl1pPr>
            <a:lvl2pPr>
              <a:defRPr baseline="0">
                <a:latin typeface="Verdana" pitchFamily="34" charset="0"/>
                <a:ea typeface="メイリオ" pitchFamily="50" charset="-128"/>
              </a:defRPr>
            </a:lvl2pPr>
            <a:lvl3pPr>
              <a:defRPr baseline="0">
                <a:latin typeface="Verdana" pitchFamily="34" charset="0"/>
                <a:ea typeface="メイリオ" pitchFamily="50" charset="-128"/>
              </a:defRPr>
            </a:lvl3pPr>
            <a:lvl4pPr>
              <a:defRPr baseline="0">
                <a:latin typeface="Verdana" pitchFamily="34" charset="0"/>
                <a:ea typeface="メイリオ" pitchFamily="50" charset="-128"/>
              </a:defRPr>
            </a:lvl4pPr>
            <a:lvl5pPr>
              <a:defRPr baseline="0">
                <a:latin typeface="Verdana" pitchFamily="34" charset="0"/>
                <a:ea typeface="メイリオ" pitchFamily="50" charset="-128"/>
              </a:defRPr>
            </a:lvl5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304800" y="13716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267200" y="13716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341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341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1_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正方形/長方形 2"/>
          <p:cNvSpPr/>
          <p:nvPr userDrawn="1"/>
        </p:nvSpPr>
        <p:spPr bwMode="auto">
          <a:xfrm>
            <a:off x="4283968" y="5589240"/>
            <a:ext cx="4860032" cy="126876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115050" y="0"/>
            <a:ext cx="1962150" cy="5867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228600" y="0"/>
            <a:ext cx="5734050" cy="5867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31800" y="77788"/>
            <a:ext cx="8280400" cy="115093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31800" y="1773238"/>
            <a:ext cx="4064000" cy="45259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773238"/>
            <a:ext cx="4064000" cy="218598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1625"/>
            <a:ext cx="40640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 xmlns:p14="http://schemas.microsoft.com/office/powerpoint/2010/main" val="304816736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マスタ タイトルの書式設定</a:t>
            </a:r>
            <a:endParaRPr lang="ja-JP"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1.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9" descr="Proface_ring2"/>
          <p:cNvPicPr>
            <a:picLocks noChangeAspect="1" noChangeArrowheads="1"/>
          </p:cNvPicPr>
          <p:nvPr/>
        </p:nvPicPr>
        <p:blipFill>
          <a:blip r:embed="rId13" cstate="print"/>
          <a:srcRect/>
          <a:stretch>
            <a:fillRect/>
          </a:stretch>
        </p:blipFill>
        <p:spPr bwMode="auto">
          <a:xfrm>
            <a:off x="4211638" y="6027738"/>
            <a:ext cx="4932362" cy="839787"/>
          </a:xfrm>
          <a:prstGeom prst="rect">
            <a:avLst/>
          </a:prstGeom>
          <a:noFill/>
          <a:ln w="9525">
            <a:noFill/>
            <a:miter lim="800000"/>
            <a:headEnd/>
            <a:tailEnd/>
          </a:ln>
        </p:spPr>
      </p:pic>
      <p:sp>
        <p:nvSpPr>
          <p:cNvPr id="3075" name="Rectangle 2"/>
          <p:cNvSpPr>
            <a:spLocks noGrp="1" noChangeArrowheads="1"/>
          </p:cNvSpPr>
          <p:nvPr>
            <p:ph type="title"/>
          </p:nvPr>
        </p:nvSpPr>
        <p:spPr bwMode="auto">
          <a:xfrm>
            <a:off x="457200" y="1127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3076" name="Rectangle 3"/>
          <p:cNvSpPr>
            <a:spLocks noGrp="1" noChangeArrowheads="1"/>
          </p:cNvSpPr>
          <p:nvPr>
            <p:ph type="body" idx="1"/>
          </p:nvPr>
        </p:nvSpPr>
        <p:spPr bwMode="auto">
          <a:xfrm>
            <a:off x="457200" y="13414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cxnSp>
        <p:nvCxnSpPr>
          <p:cNvPr id="3077" name="直線コネクタ 7"/>
          <p:cNvCxnSpPr>
            <a:cxnSpLocks noChangeShapeType="1"/>
          </p:cNvCxnSpPr>
          <p:nvPr/>
        </p:nvCxnSpPr>
        <p:spPr bwMode="auto">
          <a:xfrm>
            <a:off x="203200" y="1039813"/>
            <a:ext cx="8712200" cy="4762"/>
          </a:xfrm>
          <a:prstGeom prst="line">
            <a:avLst/>
          </a:prstGeom>
          <a:noFill/>
          <a:ln w="15875">
            <a:solidFill>
              <a:srgbClr val="808080"/>
            </a:solidFill>
            <a:round/>
            <a:headEnd/>
            <a:tailEnd/>
          </a:ln>
        </p:spPr>
      </p:cxnSp>
      <p:sp>
        <p:nvSpPr>
          <p:cNvPr id="17" name="Rectangle 5"/>
          <p:cNvSpPr txBox="1">
            <a:spLocks noChangeArrowheads="1"/>
          </p:cNvSpPr>
          <p:nvPr/>
        </p:nvSpPr>
        <p:spPr bwMode="auto">
          <a:xfrm>
            <a:off x="5434013" y="6561138"/>
            <a:ext cx="3709987" cy="352425"/>
          </a:xfrm>
          <a:prstGeom prst="rect">
            <a:avLst/>
          </a:prstGeom>
          <a:noFill/>
          <a:ln w="9525">
            <a:noFill/>
            <a:miter lim="800000"/>
            <a:headEnd/>
            <a:tailEnd/>
          </a:ln>
          <a:effectLst/>
        </p:spPr>
        <p:txBody>
          <a:bodyPr anchor="ctr"/>
          <a:lstStyle/>
          <a:p>
            <a:pPr defTabSz="496888">
              <a:defRPr/>
            </a:pPr>
            <a:r>
              <a:rPr lang="en-US" altLang="ja-JP" sz="700" dirty="0" smtClean="0">
                <a:solidFill>
                  <a:srgbClr val="595959"/>
                </a:solidFill>
                <a:latin typeface="Verdana" pitchFamily="34" charset="0"/>
                <a:ea typeface="メイリオ" pitchFamily="50" charset="-128"/>
              </a:rPr>
              <a:t>Copyright®2013 </a:t>
            </a:r>
            <a:r>
              <a:rPr lang="en-US" altLang="ja-JP" sz="700" dirty="0">
                <a:solidFill>
                  <a:srgbClr val="595959"/>
                </a:solidFill>
                <a:latin typeface="Verdana" pitchFamily="34" charset="0"/>
                <a:ea typeface="メイリオ" pitchFamily="50" charset="-128"/>
              </a:rPr>
              <a:t>Digital Electronics Corporation. All </a:t>
            </a:r>
            <a:r>
              <a:rPr lang="en-US" altLang="ja-JP" sz="700" dirty="0" smtClean="0">
                <a:solidFill>
                  <a:srgbClr val="595959"/>
                </a:solidFill>
                <a:latin typeface="Verdana" pitchFamily="34" charset="0"/>
                <a:ea typeface="メイリオ" pitchFamily="50" charset="-128"/>
              </a:rPr>
              <a:t>Rights </a:t>
            </a:r>
            <a:r>
              <a:rPr lang="en-US" altLang="ja-JP" sz="700" dirty="0">
                <a:solidFill>
                  <a:srgbClr val="595959"/>
                </a:solidFill>
                <a:latin typeface="Verdana" pitchFamily="34" charset="0"/>
                <a:ea typeface="メイリオ" pitchFamily="50" charset="-128"/>
              </a:rPr>
              <a:t>R</a:t>
            </a:r>
            <a:r>
              <a:rPr lang="en-US" altLang="ja-JP" sz="700" dirty="0" smtClean="0">
                <a:solidFill>
                  <a:srgbClr val="595959"/>
                </a:solidFill>
                <a:latin typeface="Verdana" pitchFamily="34" charset="0"/>
                <a:ea typeface="メイリオ" pitchFamily="50" charset="-128"/>
              </a:rPr>
              <a:t>eserved</a:t>
            </a:r>
            <a:r>
              <a:rPr lang="en-US" altLang="ja-JP" sz="700" dirty="0">
                <a:solidFill>
                  <a:srgbClr val="595959"/>
                </a:solidFill>
                <a:latin typeface="Verdana" pitchFamily="34" charset="0"/>
                <a:ea typeface="メイリオ" pitchFamily="50" charset="-128"/>
              </a:rPr>
              <a:t>.</a:t>
            </a:r>
          </a:p>
        </p:txBody>
      </p:sp>
      <p:sp>
        <p:nvSpPr>
          <p:cNvPr id="3080" name="Rectangle 8"/>
          <p:cNvSpPr>
            <a:spLocks noChangeArrowheads="1"/>
          </p:cNvSpPr>
          <p:nvPr/>
        </p:nvSpPr>
        <p:spPr bwMode="auto">
          <a:xfrm>
            <a:off x="6542088" y="6597650"/>
            <a:ext cx="2493962" cy="344488"/>
          </a:xfrm>
          <a:prstGeom prst="rect">
            <a:avLst/>
          </a:prstGeom>
          <a:noFill/>
          <a:ln w="9525">
            <a:noFill/>
            <a:miter lim="800000"/>
            <a:headEnd/>
            <a:tailEnd/>
          </a:ln>
          <a:effectLst/>
        </p:spPr>
        <p:txBody>
          <a:bodyPr/>
          <a:lstStyle/>
          <a:p>
            <a:pPr algn="r" defTabSz="488950" hangingPunct="0">
              <a:lnSpc>
                <a:spcPct val="93000"/>
              </a:lnSpc>
              <a:buClr>
                <a:srgbClr val="000000"/>
              </a:buClr>
              <a:buSzPct val="100000"/>
              <a:buFont typeface="Times New Roman" pitchFamily="18" charset="0"/>
              <a:buNone/>
              <a:defRPr/>
            </a:pPr>
            <a:fld id="{DBF5A11A-7585-4803-AADC-77D4C2177174}" type="slidenum">
              <a:rPr lang="en-US" altLang="ja-JP" sz="1400">
                <a:solidFill>
                  <a:srgbClr val="595959"/>
                </a:solidFill>
                <a:latin typeface="Verdana" pitchFamily="34" charset="0"/>
                <a:ea typeface="メイリオ" pitchFamily="50" charset="-128"/>
              </a:rPr>
              <a:pPr algn="r" defTabSz="488950" hangingPunct="0">
                <a:lnSpc>
                  <a:spcPct val="93000"/>
                </a:lnSpc>
                <a:buClr>
                  <a:srgbClr val="000000"/>
                </a:buClr>
                <a:buSzPct val="100000"/>
                <a:buFont typeface="Times New Roman" pitchFamily="18" charset="0"/>
                <a:buNone/>
                <a:defRPr/>
              </a:pPr>
              <a:t>‹N›</a:t>
            </a:fld>
            <a:endParaRPr lang="en-US" altLang="ja-JP" sz="1400">
              <a:solidFill>
                <a:srgbClr val="595959"/>
              </a:solidFill>
              <a:latin typeface="Verdana" pitchFamily="34" charset="0"/>
              <a:ea typeface="メイリオ" pitchFamily="50" charset="-128"/>
            </a:endParaRPr>
          </a:p>
        </p:txBody>
      </p:sp>
      <p:sp>
        <p:nvSpPr>
          <p:cNvPr id="10" name="正方形/長方形 9"/>
          <p:cNvSpPr/>
          <p:nvPr userDrawn="1"/>
        </p:nvSpPr>
        <p:spPr bwMode="auto">
          <a:xfrm>
            <a:off x="0" y="0"/>
            <a:ext cx="9144000" cy="6858000"/>
          </a:xfrm>
          <a:prstGeom prst="rect">
            <a:avLst/>
          </a:prstGeom>
          <a:solidFill>
            <a:schemeClr val="bg1"/>
          </a:solidFill>
          <a:ln w="9525">
            <a:solidFill>
              <a:schemeClr val="tx1"/>
            </a:solidFill>
            <a:miter lim="800000"/>
            <a:headEnd/>
            <a:tailEnd/>
          </a:ln>
          <a:effectLst/>
        </p:spPr>
        <p:txBody>
          <a:bodyPr wrap="none" rtlCol="0" anchor="ctr"/>
          <a:lstStyle/>
          <a:p>
            <a:pPr algn="ctr"/>
            <a:endParaRPr kumimoji="1" lang="ja-JP" altLang="en-US" dirty="0">
              <a:ea typeface="ＭＳ Ｐゴシック" pitchFamily="50" charset="-128"/>
            </a:endParaRPr>
          </a:p>
        </p:txBody>
      </p:sp>
    </p:spTree>
  </p:cSld>
  <p:clrMap bg1="lt1" tx1="dk1" bg2="lt2" tx2="dk2" accent1="accent1" accent2="accent2" accent3="accent3" accent4="accent4" accent5="accent5" accent6="accent6" hlink="hlink" folHlink="folHlink"/>
  <p:sldLayoutIdLst>
    <p:sldLayoutId id="2147484616" r:id="rId1"/>
    <p:sldLayoutId id="2147484584" r:id="rId2"/>
    <p:sldLayoutId id="2147484585" r:id="rId3"/>
    <p:sldLayoutId id="2147484586" r:id="rId4"/>
    <p:sldLayoutId id="2147484587" r:id="rId5"/>
    <p:sldLayoutId id="2147484588" r:id="rId6"/>
    <p:sldLayoutId id="2147484589" r:id="rId7"/>
    <p:sldLayoutId id="2147484590" r:id="rId8"/>
    <p:sldLayoutId id="2147484591" r:id="rId9"/>
    <p:sldLayoutId id="2147484592" r:id="rId10"/>
    <p:sldLayoutId id="2147484593" r:id="rId11"/>
  </p:sldLayoutIdLst>
  <p:txStyles>
    <p:titleStyle>
      <a:lvl1pPr algn="l" rtl="0" eaLnBrk="0" fontAlgn="base" hangingPunct="0">
        <a:spcBef>
          <a:spcPct val="0"/>
        </a:spcBef>
        <a:spcAft>
          <a:spcPct val="0"/>
        </a:spcAft>
        <a:defRPr kumimoji="1" sz="2400">
          <a:solidFill>
            <a:srgbClr val="5F5F5F"/>
          </a:solidFill>
          <a:latin typeface="+mj-lt"/>
          <a:ea typeface="+mj-ea"/>
          <a:cs typeface="+mj-cs"/>
        </a:defRPr>
      </a:lvl1pPr>
      <a:lvl2pPr algn="l" rtl="0" eaLnBrk="0" fontAlgn="base" hangingPunct="0">
        <a:spcBef>
          <a:spcPct val="0"/>
        </a:spcBef>
        <a:spcAft>
          <a:spcPct val="0"/>
        </a:spcAft>
        <a:defRPr kumimoji="1" sz="2400">
          <a:solidFill>
            <a:srgbClr val="5F5F5F"/>
          </a:solidFill>
          <a:latin typeface="メイリオ" pitchFamily="50" charset="-128"/>
          <a:ea typeface="メイリオ" pitchFamily="50" charset="-128"/>
        </a:defRPr>
      </a:lvl2pPr>
      <a:lvl3pPr algn="l" rtl="0" eaLnBrk="0" fontAlgn="base" hangingPunct="0">
        <a:spcBef>
          <a:spcPct val="0"/>
        </a:spcBef>
        <a:spcAft>
          <a:spcPct val="0"/>
        </a:spcAft>
        <a:defRPr kumimoji="1" sz="2400">
          <a:solidFill>
            <a:srgbClr val="5F5F5F"/>
          </a:solidFill>
          <a:latin typeface="メイリオ" pitchFamily="50" charset="-128"/>
          <a:ea typeface="メイリオ" pitchFamily="50" charset="-128"/>
        </a:defRPr>
      </a:lvl3pPr>
      <a:lvl4pPr algn="l" rtl="0" eaLnBrk="0" fontAlgn="base" hangingPunct="0">
        <a:spcBef>
          <a:spcPct val="0"/>
        </a:spcBef>
        <a:spcAft>
          <a:spcPct val="0"/>
        </a:spcAft>
        <a:defRPr kumimoji="1" sz="2400">
          <a:solidFill>
            <a:srgbClr val="5F5F5F"/>
          </a:solidFill>
          <a:latin typeface="メイリオ" pitchFamily="50" charset="-128"/>
          <a:ea typeface="メイリオ" pitchFamily="50" charset="-128"/>
        </a:defRPr>
      </a:lvl4pPr>
      <a:lvl5pPr algn="l" rtl="0" eaLnBrk="0" fontAlgn="base" hangingPunct="0">
        <a:spcBef>
          <a:spcPct val="0"/>
        </a:spcBef>
        <a:spcAft>
          <a:spcPct val="0"/>
        </a:spcAft>
        <a:defRPr kumimoji="1" sz="2400">
          <a:solidFill>
            <a:srgbClr val="5F5F5F"/>
          </a:solidFill>
          <a:latin typeface="メイリオ" pitchFamily="50" charset="-128"/>
          <a:ea typeface="メイリオ" pitchFamily="50" charset="-128"/>
        </a:defRPr>
      </a:lvl5pPr>
      <a:lvl6pPr marL="457200" algn="l" rtl="0" fontAlgn="base">
        <a:spcBef>
          <a:spcPct val="0"/>
        </a:spcBef>
        <a:spcAft>
          <a:spcPct val="0"/>
        </a:spcAft>
        <a:defRPr kumimoji="1" sz="2400">
          <a:solidFill>
            <a:srgbClr val="5F5F5F"/>
          </a:solidFill>
          <a:latin typeface="メイリオ" pitchFamily="50" charset="-128"/>
          <a:ea typeface="メイリオ" pitchFamily="50" charset="-128"/>
        </a:defRPr>
      </a:lvl6pPr>
      <a:lvl7pPr marL="914400" algn="l" rtl="0" fontAlgn="base">
        <a:spcBef>
          <a:spcPct val="0"/>
        </a:spcBef>
        <a:spcAft>
          <a:spcPct val="0"/>
        </a:spcAft>
        <a:defRPr kumimoji="1" sz="2400">
          <a:solidFill>
            <a:srgbClr val="5F5F5F"/>
          </a:solidFill>
          <a:latin typeface="メイリオ" pitchFamily="50" charset="-128"/>
          <a:ea typeface="メイリオ" pitchFamily="50" charset="-128"/>
        </a:defRPr>
      </a:lvl7pPr>
      <a:lvl8pPr marL="1371600" algn="l" rtl="0" fontAlgn="base">
        <a:spcBef>
          <a:spcPct val="0"/>
        </a:spcBef>
        <a:spcAft>
          <a:spcPct val="0"/>
        </a:spcAft>
        <a:defRPr kumimoji="1" sz="2400">
          <a:solidFill>
            <a:srgbClr val="5F5F5F"/>
          </a:solidFill>
          <a:latin typeface="メイリオ" pitchFamily="50" charset="-128"/>
          <a:ea typeface="メイリオ" pitchFamily="50" charset="-128"/>
        </a:defRPr>
      </a:lvl8pPr>
      <a:lvl9pPr marL="1828800" algn="l" rtl="0" fontAlgn="base">
        <a:spcBef>
          <a:spcPct val="0"/>
        </a:spcBef>
        <a:spcAft>
          <a:spcPct val="0"/>
        </a:spcAft>
        <a:defRPr kumimoji="1" sz="2400">
          <a:solidFill>
            <a:srgbClr val="5F5F5F"/>
          </a:solidFill>
          <a:latin typeface="メイリオ" pitchFamily="50" charset="-128"/>
          <a:ea typeface="メイリオ" pitchFamily="50" charset="-128"/>
        </a:defRPr>
      </a:lvl9pPr>
    </p:titleStyle>
    <p:bodyStyle>
      <a:lvl1pPr marL="342900" indent="-342900" algn="l" rtl="0" eaLnBrk="0" fontAlgn="base" hangingPunct="0">
        <a:spcBef>
          <a:spcPct val="20000"/>
        </a:spcBef>
        <a:spcAft>
          <a:spcPct val="0"/>
        </a:spcAft>
        <a:buChar char="•"/>
        <a:defRPr kumimoji="1" sz="2000">
          <a:solidFill>
            <a:srgbClr val="5F5F5F"/>
          </a:solidFill>
          <a:latin typeface="+mn-lt"/>
          <a:ea typeface="+mn-ea"/>
          <a:cs typeface="+mn-cs"/>
        </a:defRPr>
      </a:lvl1pPr>
      <a:lvl2pPr marL="742950" indent="-285750" algn="l" rtl="0" eaLnBrk="0" fontAlgn="base" hangingPunct="0">
        <a:spcBef>
          <a:spcPct val="20000"/>
        </a:spcBef>
        <a:spcAft>
          <a:spcPct val="0"/>
        </a:spcAft>
        <a:buChar char="–"/>
        <a:defRPr kumimoji="1">
          <a:solidFill>
            <a:srgbClr val="5F5F5F"/>
          </a:solidFill>
          <a:latin typeface="+mn-lt"/>
          <a:ea typeface="+mn-ea"/>
        </a:defRPr>
      </a:lvl2pPr>
      <a:lvl3pPr marL="1143000" indent="-228600" algn="l" rtl="0" eaLnBrk="0" fontAlgn="base" hangingPunct="0">
        <a:spcBef>
          <a:spcPct val="20000"/>
        </a:spcBef>
        <a:spcAft>
          <a:spcPct val="0"/>
        </a:spcAft>
        <a:buChar char="•"/>
        <a:defRPr kumimoji="1" sz="1600">
          <a:solidFill>
            <a:srgbClr val="5F5F5F"/>
          </a:solidFill>
          <a:latin typeface="+mn-lt"/>
          <a:ea typeface="+mn-ea"/>
        </a:defRPr>
      </a:lvl3pPr>
      <a:lvl4pPr marL="1600200" indent="-228600" algn="l" rtl="0" eaLnBrk="0" fontAlgn="base" hangingPunct="0">
        <a:spcBef>
          <a:spcPct val="20000"/>
        </a:spcBef>
        <a:spcAft>
          <a:spcPct val="0"/>
        </a:spcAft>
        <a:buChar char="–"/>
        <a:defRPr kumimoji="1" sz="1400">
          <a:solidFill>
            <a:srgbClr val="5F5F5F"/>
          </a:solidFill>
          <a:latin typeface="+mn-lt"/>
          <a:ea typeface="+mn-ea"/>
        </a:defRPr>
      </a:lvl4pPr>
      <a:lvl5pPr marL="2057400" indent="-228600" algn="l" rtl="0" eaLnBrk="0" fontAlgn="base" hangingPunct="0">
        <a:spcBef>
          <a:spcPct val="20000"/>
        </a:spcBef>
        <a:spcAft>
          <a:spcPct val="0"/>
        </a:spcAft>
        <a:buChar char="»"/>
        <a:defRPr kumimoji="1" sz="1400">
          <a:solidFill>
            <a:srgbClr val="5F5F5F"/>
          </a:solidFill>
          <a:latin typeface="+mn-lt"/>
          <a:ea typeface="+mn-ea"/>
        </a:defRPr>
      </a:lvl5pPr>
      <a:lvl6pPr marL="2514600" indent="-228600" algn="l" rtl="0" fontAlgn="base">
        <a:spcBef>
          <a:spcPct val="20000"/>
        </a:spcBef>
        <a:spcAft>
          <a:spcPct val="0"/>
        </a:spcAft>
        <a:buChar char="»"/>
        <a:defRPr kumimoji="1" sz="1400">
          <a:solidFill>
            <a:srgbClr val="5F5F5F"/>
          </a:solidFill>
          <a:latin typeface="+mn-lt"/>
          <a:ea typeface="+mn-ea"/>
        </a:defRPr>
      </a:lvl6pPr>
      <a:lvl7pPr marL="2971800" indent="-228600" algn="l" rtl="0" fontAlgn="base">
        <a:spcBef>
          <a:spcPct val="20000"/>
        </a:spcBef>
        <a:spcAft>
          <a:spcPct val="0"/>
        </a:spcAft>
        <a:buChar char="»"/>
        <a:defRPr kumimoji="1" sz="1400">
          <a:solidFill>
            <a:srgbClr val="5F5F5F"/>
          </a:solidFill>
          <a:latin typeface="+mn-lt"/>
          <a:ea typeface="+mn-ea"/>
        </a:defRPr>
      </a:lvl7pPr>
      <a:lvl8pPr marL="3429000" indent="-228600" algn="l" rtl="0" fontAlgn="base">
        <a:spcBef>
          <a:spcPct val="20000"/>
        </a:spcBef>
        <a:spcAft>
          <a:spcPct val="0"/>
        </a:spcAft>
        <a:buChar char="»"/>
        <a:defRPr kumimoji="1" sz="1400">
          <a:solidFill>
            <a:srgbClr val="5F5F5F"/>
          </a:solidFill>
          <a:latin typeface="+mn-lt"/>
          <a:ea typeface="+mn-ea"/>
        </a:defRPr>
      </a:lvl8pPr>
      <a:lvl9pPr marL="3886200" indent="-228600" algn="l" rtl="0" fontAlgn="base">
        <a:spcBef>
          <a:spcPct val="20000"/>
        </a:spcBef>
        <a:spcAft>
          <a:spcPct val="0"/>
        </a:spcAft>
        <a:buChar char="»"/>
        <a:defRPr kumimoji="1" sz="1400">
          <a:solidFill>
            <a:srgbClr val="5F5F5F"/>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4098" name="Picture 8" descr="aa"/>
          <p:cNvPicPr>
            <a:picLocks noChangeAspect="1" noChangeArrowheads="1"/>
          </p:cNvPicPr>
          <p:nvPr/>
        </p:nvPicPr>
        <p:blipFill>
          <a:blip r:embed="rId13" cstate="print"/>
          <a:srcRect/>
          <a:stretch>
            <a:fillRect/>
          </a:stretch>
        </p:blipFill>
        <p:spPr bwMode="auto">
          <a:xfrm>
            <a:off x="0" y="-7938"/>
            <a:ext cx="9144000" cy="6326188"/>
          </a:xfrm>
          <a:prstGeom prst="rect">
            <a:avLst/>
          </a:prstGeom>
          <a:noFill/>
          <a:ln w="9525">
            <a:noFill/>
            <a:miter lim="800000"/>
            <a:headEnd/>
            <a:tailEnd/>
          </a:ln>
        </p:spPr>
      </p:pic>
      <p:pic>
        <p:nvPicPr>
          <p:cNvPr id="4099" name="Picture 7" descr="logo"/>
          <p:cNvPicPr>
            <a:picLocks noChangeAspect="1" noChangeArrowheads="1"/>
          </p:cNvPicPr>
          <p:nvPr/>
        </p:nvPicPr>
        <p:blipFill>
          <a:blip r:embed="rId14" cstate="print"/>
          <a:srcRect/>
          <a:stretch>
            <a:fillRect/>
          </a:stretch>
        </p:blipFill>
        <p:spPr bwMode="auto">
          <a:xfrm>
            <a:off x="2801938" y="2636838"/>
            <a:ext cx="3503612" cy="14097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94" r:id="rId1"/>
    <p:sldLayoutId id="2147484595" r:id="rId2"/>
    <p:sldLayoutId id="2147484596" r:id="rId3"/>
    <p:sldLayoutId id="2147484597" r:id="rId4"/>
    <p:sldLayoutId id="2147484598" r:id="rId5"/>
    <p:sldLayoutId id="2147484599" r:id="rId6"/>
    <p:sldLayoutId id="2147484600" r:id="rId7"/>
    <p:sldLayoutId id="2147484601" r:id="rId8"/>
    <p:sldLayoutId id="2147484602" r:id="rId9"/>
    <p:sldLayoutId id="2147484603" r:id="rId10"/>
    <p:sldLayoutId id="2147484604"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7" descr="Proface_ring"/>
          <p:cNvPicPr>
            <a:picLocks noChangeAspect="1" noChangeArrowheads="1"/>
          </p:cNvPicPr>
          <p:nvPr/>
        </p:nvPicPr>
        <p:blipFill>
          <a:blip r:embed="rId13" cstate="print"/>
          <a:srcRect/>
          <a:stretch>
            <a:fillRect/>
          </a:stretch>
        </p:blipFill>
        <p:spPr bwMode="auto">
          <a:xfrm>
            <a:off x="3492500" y="1893888"/>
            <a:ext cx="5651500" cy="4978400"/>
          </a:xfrm>
          <a:prstGeom prst="rect">
            <a:avLst/>
          </a:prstGeom>
          <a:noFill/>
          <a:ln w="9525">
            <a:noFill/>
            <a:miter lim="800000"/>
            <a:headEnd/>
            <a:tailEnd/>
          </a:ln>
        </p:spPr>
      </p:pic>
      <p:sp>
        <p:nvSpPr>
          <p:cNvPr id="5123" name="Rectangle 2"/>
          <p:cNvSpPr>
            <a:spLocks noGrp="1" noChangeArrowheads="1"/>
          </p:cNvSpPr>
          <p:nvPr>
            <p:ph type="title"/>
          </p:nvPr>
        </p:nvSpPr>
        <p:spPr bwMode="auto">
          <a:xfrm>
            <a:off x="347663" y="2997200"/>
            <a:ext cx="4691062"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タイトルの書式設定</a:t>
            </a:r>
          </a:p>
        </p:txBody>
      </p:sp>
      <p:sp>
        <p:nvSpPr>
          <p:cNvPr id="5124" name="Rectangle 3"/>
          <p:cNvSpPr>
            <a:spLocks noGrp="1" noChangeArrowheads="1"/>
          </p:cNvSpPr>
          <p:nvPr>
            <p:ph type="body" idx="1"/>
          </p:nvPr>
        </p:nvSpPr>
        <p:spPr bwMode="auto">
          <a:xfrm>
            <a:off x="6084888" y="3573463"/>
            <a:ext cx="3059112" cy="32845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pic>
        <p:nvPicPr>
          <p:cNvPr id="5125" name="Picture 9" descr="proface"/>
          <p:cNvPicPr>
            <a:picLocks noChangeAspect="1" noChangeArrowheads="1"/>
          </p:cNvPicPr>
          <p:nvPr/>
        </p:nvPicPr>
        <p:blipFill>
          <a:blip r:embed="rId14" cstate="print"/>
          <a:srcRect/>
          <a:stretch>
            <a:fillRect/>
          </a:stretch>
        </p:blipFill>
        <p:spPr bwMode="auto">
          <a:xfrm>
            <a:off x="7432675" y="357188"/>
            <a:ext cx="1527175" cy="479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605" r:id="rId1"/>
    <p:sldLayoutId id="2147484606" r:id="rId2"/>
    <p:sldLayoutId id="2147484607" r:id="rId3"/>
    <p:sldLayoutId id="2147484608" r:id="rId4"/>
    <p:sldLayoutId id="2147484609" r:id="rId5"/>
    <p:sldLayoutId id="2147484610" r:id="rId6"/>
    <p:sldLayoutId id="2147484611" r:id="rId7"/>
    <p:sldLayoutId id="2147484612" r:id="rId8"/>
    <p:sldLayoutId id="2147484613" r:id="rId9"/>
    <p:sldLayoutId id="2147484614" r:id="rId10"/>
    <p:sldLayoutId id="2147484615" r:id="rId11"/>
  </p:sldLayoutIdLst>
  <p:txStyles>
    <p:titleStyle>
      <a:lvl1pPr algn="l" rtl="0" eaLnBrk="0" fontAlgn="base" hangingPunct="0">
        <a:spcBef>
          <a:spcPct val="0"/>
        </a:spcBef>
        <a:spcAft>
          <a:spcPct val="0"/>
        </a:spcAft>
        <a:defRPr kumimoji="1" sz="2800">
          <a:solidFill>
            <a:srgbClr val="5F5F5F"/>
          </a:solidFill>
          <a:latin typeface="+mj-lt"/>
          <a:ea typeface="+mj-ea"/>
          <a:cs typeface="+mj-cs"/>
        </a:defRPr>
      </a:lvl1pPr>
      <a:lvl2pPr algn="l" rtl="0" eaLnBrk="0" fontAlgn="base" hangingPunct="0">
        <a:spcBef>
          <a:spcPct val="0"/>
        </a:spcBef>
        <a:spcAft>
          <a:spcPct val="0"/>
        </a:spcAft>
        <a:defRPr kumimoji="1" sz="2800">
          <a:solidFill>
            <a:srgbClr val="5F5F5F"/>
          </a:solidFill>
          <a:latin typeface="メイリオ" pitchFamily="50" charset="-128"/>
          <a:ea typeface="メイリオ" pitchFamily="50" charset="-128"/>
        </a:defRPr>
      </a:lvl2pPr>
      <a:lvl3pPr algn="l" rtl="0" eaLnBrk="0" fontAlgn="base" hangingPunct="0">
        <a:spcBef>
          <a:spcPct val="0"/>
        </a:spcBef>
        <a:spcAft>
          <a:spcPct val="0"/>
        </a:spcAft>
        <a:defRPr kumimoji="1" sz="2800">
          <a:solidFill>
            <a:srgbClr val="5F5F5F"/>
          </a:solidFill>
          <a:latin typeface="メイリオ" pitchFamily="50" charset="-128"/>
          <a:ea typeface="メイリオ" pitchFamily="50" charset="-128"/>
        </a:defRPr>
      </a:lvl3pPr>
      <a:lvl4pPr algn="l" rtl="0" eaLnBrk="0" fontAlgn="base" hangingPunct="0">
        <a:spcBef>
          <a:spcPct val="0"/>
        </a:spcBef>
        <a:spcAft>
          <a:spcPct val="0"/>
        </a:spcAft>
        <a:defRPr kumimoji="1" sz="2800">
          <a:solidFill>
            <a:srgbClr val="5F5F5F"/>
          </a:solidFill>
          <a:latin typeface="メイリオ" pitchFamily="50" charset="-128"/>
          <a:ea typeface="メイリオ" pitchFamily="50" charset="-128"/>
        </a:defRPr>
      </a:lvl4pPr>
      <a:lvl5pPr algn="l" rtl="0" eaLnBrk="0" fontAlgn="base" hangingPunct="0">
        <a:spcBef>
          <a:spcPct val="0"/>
        </a:spcBef>
        <a:spcAft>
          <a:spcPct val="0"/>
        </a:spcAft>
        <a:defRPr kumimoji="1" sz="2800">
          <a:solidFill>
            <a:srgbClr val="5F5F5F"/>
          </a:solidFill>
          <a:latin typeface="メイリオ" pitchFamily="50" charset="-128"/>
          <a:ea typeface="メイリオ" pitchFamily="50" charset="-128"/>
        </a:defRPr>
      </a:lvl5pPr>
      <a:lvl6pPr marL="457200" algn="l" rtl="0" fontAlgn="base">
        <a:spcBef>
          <a:spcPct val="0"/>
        </a:spcBef>
        <a:spcAft>
          <a:spcPct val="0"/>
        </a:spcAft>
        <a:defRPr kumimoji="1" sz="2800">
          <a:solidFill>
            <a:srgbClr val="5F5F5F"/>
          </a:solidFill>
          <a:latin typeface="メイリオ" pitchFamily="50" charset="-128"/>
          <a:ea typeface="メイリオ" pitchFamily="50" charset="-128"/>
        </a:defRPr>
      </a:lvl6pPr>
      <a:lvl7pPr marL="914400" algn="l" rtl="0" fontAlgn="base">
        <a:spcBef>
          <a:spcPct val="0"/>
        </a:spcBef>
        <a:spcAft>
          <a:spcPct val="0"/>
        </a:spcAft>
        <a:defRPr kumimoji="1" sz="2800">
          <a:solidFill>
            <a:srgbClr val="5F5F5F"/>
          </a:solidFill>
          <a:latin typeface="メイリオ" pitchFamily="50" charset="-128"/>
          <a:ea typeface="メイリオ" pitchFamily="50" charset="-128"/>
        </a:defRPr>
      </a:lvl7pPr>
      <a:lvl8pPr marL="1371600" algn="l" rtl="0" fontAlgn="base">
        <a:spcBef>
          <a:spcPct val="0"/>
        </a:spcBef>
        <a:spcAft>
          <a:spcPct val="0"/>
        </a:spcAft>
        <a:defRPr kumimoji="1" sz="2800">
          <a:solidFill>
            <a:srgbClr val="5F5F5F"/>
          </a:solidFill>
          <a:latin typeface="メイリオ" pitchFamily="50" charset="-128"/>
          <a:ea typeface="メイリオ" pitchFamily="50" charset="-128"/>
        </a:defRPr>
      </a:lvl8pPr>
      <a:lvl9pPr marL="1828800" algn="l" rtl="0" fontAlgn="base">
        <a:spcBef>
          <a:spcPct val="0"/>
        </a:spcBef>
        <a:spcAft>
          <a:spcPct val="0"/>
        </a:spcAft>
        <a:defRPr kumimoji="1" sz="2800">
          <a:solidFill>
            <a:srgbClr val="5F5F5F"/>
          </a:solidFill>
          <a:latin typeface="メイリオ" pitchFamily="50" charset="-128"/>
          <a:ea typeface="メイリオ" pitchFamily="50" charset="-128"/>
        </a:defRPr>
      </a:lvl9pPr>
    </p:titleStyle>
    <p:bodyStyle>
      <a:lvl1pPr marL="342900" indent="-342900" algn="l" rtl="0" eaLnBrk="0" fontAlgn="base" hangingPunct="0">
        <a:spcBef>
          <a:spcPct val="20000"/>
        </a:spcBef>
        <a:spcAft>
          <a:spcPct val="0"/>
        </a:spcAft>
        <a:buChar char="•"/>
        <a:defRPr kumimoji="1" sz="1400">
          <a:solidFill>
            <a:srgbClr val="5F5F5F"/>
          </a:solidFill>
          <a:latin typeface="+mn-lt"/>
          <a:ea typeface="+mn-ea"/>
          <a:cs typeface="+mn-cs"/>
        </a:defRPr>
      </a:lvl1pPr>
      <a:lvl2pPr marL="742950" indent="-285750" algn="l" rtl="0" eaLnBrk="0" fontAlgn="base" hangingPunct="0">
        <a:spcBef>
          <a:spcPct val="20000"/>
        </a:spcBef>
        <a:spcAft>
          <a:spcPct val="0"/>
        </a:spcAft>
        <a:buChar char="–"/>
        <a:defRPr kumimoji="1" sz="1200">
          <a:solidFill>
            <a:srgbClr val="5F5F5F"/>
          </a:solidFill>
          <a:latin typeface="+mn-lt"/>
          <a:ea typeface="+mn-ea"/>
        </a:defRPr>
      </a:lvl2pPr>
      <a:lvl3pPr marL="1143000" indent="-228600" algn="l" rtl="0" eaLnBrk="0" fontAlgn="base" hangingPunct="0">
        <a:spcBef>
          <a:spcPct val="20000"/>
        </a:spcBef>
        <a:spcAft>
          <a:spcPct val="0"/>
        </a:spcAft>
        <a:buChar char="•"/>
        <a:defRPr kumimoji="1" sz="1000">
          <a:solidFill>
            <a:srgbClr val="5F5F5F"/>
          </a:solidFill>
          <a:latin typeface="+mn-lt"/>
          <a:ea typeface="+mn-ea"/>
        </a:defRPr>
      </a:lvl3pPr>
      <a:lvl4pPr marL="1600200" indent="-228600" algn="l" rtl="0" eaLnBrk="0" fontAlgn="base" hangingPunct="0">
        <a:spcBef>
          <a:spcPct val="20000"/>
        </a:spcBef>
        <a:spcAft>
          <a:spcPct val="0"/>
        </a:spcAft>
        <a:buChar char="–"/>
        <a:defRPr kumimoji="1" sz="900">
          <a:solidFill>
            <a:srgbClr val="5F5F5F"/>
          </a:solidFill>
          <a:latin typeface="+mn-lt"/>
          <a:ea typeface="+mn-ea"/>
        </a:defRPr>
      </a:lvl4pPr>
      <a:lvl5pPr marL="2057400" indent="-228600" algn="l" rtl="0" eaLnBrk="0" fontAlgn="base" hangingPunct="0">
        <a:spcBef>
          <a:spcPct val="20000"/>
        </a:spcBef>
        <a:spcAft>
          <a:spcPct val="0"/>
        </a:spcAft>
        <a:buChar char="»"/>
        <a:defRPr kumimoji="1" sz="900">
          <a:solidFill>
            <a:srgbClr val="5F5F5F"/>
          </a:solidFill>
          <a:latin typeface="+mn-lt"/>
          <a:ea typeface="+mn-ea"/>
        </a:defRPr>
      </a:lvl5pPr>
      <a:lvl6pPr marL="2514600" indent="-228600" algn="l" rtl="0" fontAlgn="base">
        <a:spcBef>
          <a:spcPct val="20000"/>
        </a:spcBef>
        <a:spcAft>
          <a:spcPct val="0"/>
        </a:spcAft>
        <a:buChar char="»"/>
        <a:defRPr kumimoji="1" sz="900">
          <a:solidFill>
            <a:srgbClr val="5F5F5F"/>
          </a:solidFill>
          <a:latin typeface="+mn-lt"/>
          <a:ea typeface="+mn-ea"/>
        </a:defRPr>
      </a:lvl6pPr>
      <a:lvl7pPr marL="2971800" indent="-228600" algn="l" rtl="0" fontAlgn="base">
        <a:spcBef>
          <a:spcPct val="20000"/>
        </a:spcBef>
        <a:spcAft>
          <a:spcPct val="0"/>
        </a:spcAft>
        <a:buChar char="»"/>
        <a:defRPr kumimoji="1" sz="900">
          <a:solidFill>
            <a:srgbClr val="5F5F5F"/>
          </a:solidFill>
          <a:latin typeface="+mn-lt"/>
          <a:ea typeface="+mn-ea"/>
        </a:defRPr>
      </a:lvl7pPr>
      <a:lvl8pPr marL="3429000" indent="-228600" algn="l" rtl="0" fontAlgn="base">
        <a:spcBef>
          <a:spcPct val="20000"/>
        </a:spcBef>
        <a:spcAft>
          <a:spcPct val="0"/>
        </a:spcAft>
        <a:buChar char="»"/>
        <a:defRPr kumimoji="1" sz="900">
          <a:solidFill>
            <a:srgbClr val="5F5F5F"/>
          </a:solidFill>
          <a:latin typeface="+mn-lt"/>
          <a:ea typeface="+mn-ea"/>
        </a:defRPr>
      </a:lvl8pPr>
      <a:lvl9pPr marL="3886200" indent="-228600" algn="l" rtl="0" fontAlgn="base">
        <a:spcBef>
          <a:spcPct val="20000"/>
        </a:spcBef>
        <a:spcAft>
          <a:spcPct val="0"/>
        </a:spcAft>
        <a:buChar char="»"/>
        <a:defRPr kumimoji="1" sz="900">
          <a:solidFill>
            <a:srgbClr val="5F5F5F"/>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50825" y="115888"/>
            <a:ext cx="7129463"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ja-JP" smtClean="0"/>
              <a:t>Click to edit Master title style</a:t>
            </a:r>
          </a:p>
        </p:txBody>
      </p:sp>
      <p:sp>
        <p:nvSpPr>
          <p:cNvPr id="1027" name="Rectangle 3"/>
          <p:cNvSpPr>
            <a:spLocks noGrp="1" noChangeArrowheads="1"/>
          </p:cNvSpPr>
          <p:nvPr>
            <p:ph type="body" idx="1"/>
          </p:nvPr>
        </p:nvSpPr>
        <p:spPr bwMode="auto">
          <a:xfrm>
            <a:off x="304800" y="1371600"/>
            <a:ext cx="7772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cxnSp>
        <p:nvCxnSpPr>
          <p:cNvPr id="1028" name="直線コネクタ 7"/>
          <p:cNvCxnSpPr>
            <a:cxnSpLocks noChangeShapeType="1"/>
          </p:cNvCxnSpPr>
          <p:nvPr userDrawn="1"/>
        </p:nvCxnSpPr>
        <p:spPr bwMode="auto">
          <a:xfrm>
            <a:off x="203200" y="1039813"/>
            <a:ext cx="8712200" cy="4762"/>
          </a:xfrm>
          <a:prstGeom prst="line">
            <a:avLst/>
          </a:prstGeom>
          <a:noFill/>
          <a:ln w="15875">
            <a:solidFill>
              <a:srgbClr val="808080"/>
            </a:solidFill>
            <a:round/>
            <a:headEnd/>
            <a:tailEnd/>
          </a:ln>
        </p:spPr>
      </p:cxnSp>
      <p:pic>
        <p:nvPicPr>
          <p:cNvPr id="1029" name="Picture 8" descr="proface"/>
          <p:cNvPicPr>
            <a:picLocks noChangeAspect="1" noChangeArrowheads="1"/>
          </p:cNvPicPr>
          <p:nvPr userDrawn="1"/>
        </p:nvPicPr>
        <p:blipFill>
          <a:blip r:embed="rId15" cstate="print"/>
          <a:srcRect/>
          <a:stretch>
            <a:fillRect/>
          </a:stretch>
        </p:blipFill>
        <p:spPr bwMode="auto">
          <a:xfrm>
            <a:off x="7432675" y="357188"/>
            <a:ext cx="1527175" cy="479425"/>
          </a:xfrm>
          <a:prstGeom prst="rect">
            <a:avLst/>
          </a:prstGeom>
          <a:noFill/>
          <a:ln w="9525">
            <a:noFill/>
            <a:miter lim="800000"/>
            <a:headEnd/>
            <a:tailEnd/>
          </a:ln>
        </p:spPr>
      </p:pic>
      <p:pic>
        <p:nvPicPr>
          <p:cNvPr id="1030" name="Picture 9" descr="Proface_ring2"/>
          <p:cNvPicPr>
            <a:picLocks noChangeAspect="1" noChangeArrowheads="1"/>
          </p:cNvPicPr>
          <p:nvPr userDrawn="1"/>
        </p:nvPicPr>
        <p:blipFill>
          <a:blip r:embed="rId16" cstate="print"/>
          <a:srcRect/>
          <a:stretch>
            <a:fillRect/>
          </a:stretch>
        </p:blipFill>
        <p:spPr bwMode="auto">
          <a:xfrm>
            <a:off x="4211638" y="6018212"/>
            <a:ext cx="4932362" cy="839788"/>
          </a:xfrm>
          <a:prstGeom prst="rect">
            <a:avLst/>
          </a:prstGeom>
          <a:noFill/>
          <a:ln w="9525">
            <a:noFill/>
            <a:miter lim="800000"/>
            <a:headEnd/>
            <a:tailEnd/>
          </a:ln>
        </p:spPr>
      </p:pic>
      <p:sp>
        <p:nvSpPr>
          <p:cNvPr id="17" name="Rectangle 5"/>
          <p:cNvSpPr txBox="1">
            <a:spLocks noChangeArrowheads="1"/>
          </p:cNvSpPr>
          <p:nvPr userDrawn="1"/>
        </p:nvSpPr>
        <p:spPr bwMode="auto">
          <a:xfrm>
            <a:off x="5434013" y="6559550"/>
            <a:ext cx="3709987" cy="352425"/>
          </a:xfrm>
          <a:prstGeom prst="rect">
            <a:avLst/>
          </a:prstGeom>
          <a:noFill/>
          <a:ln w="9525">
            <a:noFill/>
            <a:miter lim="800000"/>
            <a:headEnd/>
            <a:tailEnd/>
          </a:ln>
          <a:effectLst/>
        </p:spPr>
        <p:txBody>
          <a:bodyPr anchor="ctr"/>
          <a:lstStyle/>
          <a:p>
            <a:pPr defTabSz="496888">
              <a:defRPr/>
            </a:pPr>
            <a:r>
              <a:rPr kumimoji="1" lang="en-US" altLang="ja-JP" sz="700" smtClean="0">
                <a:solidFill>
                  <a:srgbClr val="595959"/>
                </a:solidFill>
                <a:latin typeface="Verdana" pitchFamily="34" charset="0"/>
                <a:ea typeface="メイリオ" pitchFamily="50" charset="-128"/>
              </a:rPr>
              <a:t>Copyright®2013 </a:t>
            </a:r>
            <a:r>
              <a:rPr kumimoji="1" lang="en-US" altLang="ja-JP" sz="700" dirty="0">
                <a:solidFill>
                  <a:srgbClr val="595959"/>
                </a:solidFill>
                <a:latin typeface="Verdana" pitchFamily="34" charset="0"/>
                <a:ea typeface="メイリオ" pitchFamily="50" charset="-128"/>
              </a:rPr>
              <a:t>Digital Electronics Corporation. All rights reserved.</a:t>
            </a:r>
          </a:p>
        </p:txBody>
      </p:sp>
      <p:sp>
        <p:nvSpPr>
          <p:cNvPr id="3080" name="Rectangle 8"/>
          <p:cNvSpPr>
            <a:spLocks noChangeArrowheads="1"/>
          </p:cNvSpPr>
          <p:nvPr userDrawn="1"/>
        </p:nvSpPr>
        <p:spPr bwMode="auto">
          <a:xfrm>
            <a:off x="6470650" y="6624638"/>
            <a:ext cx="2493963" cy="188912"/>
          </a:xfrm>
          <a:prstGeom prst="rect">
            <a:avLst/>
          </a:prstGeom>
          <a:noFill/>
          <a:ln w="9525">
            <a:noFill/>
            <a:miter lim="800000"/>
            <a:headEnd/>
            <a:tailEnd/>
          </a:ln>
          <a:effectLst/>
        </p:spPr>
        <p:txBody>
          <a:bodyPr/>
          <a:lstStyle/>
          <a:p>
            <a:pPr algn="r" defTabSz="488950" hangingPunct="0">
              <a:lnSpc>
                <a:spcPct val="93000"/>
              </a:lnSpc>
              <a:buClr>
                <a:srgbClr val="000000"/>
              </a:buClr>
              <a:buSzPct val="100000"/>
              <a:buFont typeface="Times New Roman" pitchFamily="18" charset="0"/>
              <a:buNone/>
              <a:defRPr/>
            </a:pPr>
            <a:fld id="{10D0CDA7-94FD-4361-A768-71B67F51276C}" type="slidenum">
              <a:rPr kumimoji="1" lang="en-US" altLang="ja-JP" sz="900">
                <a:solidFill>
                  <a:srgbClr val="595959"/>
                </a:solidFill>
                <a:latin typeface="Verdana" pitchFamily="34" charset="0"/>
                <a:ea typeface="メイリオ" pitchFamily="50" charset="-128"/>
              </a:rPr>
              <a:pPr algn="r" defTabSz="488950" hangingPunct="0">
                <a:lnSpc>
                  <a:spcPct val="93000"/>
                </a:lnSpc>
                <a:buClr>
                  <a:srgbClr val="000000"/>
                </a:buClr>
                <a:buSzPct val="100000"/>
                <a:buFont typeface="Times New Roman" pitchFamily="18" charset="0"/>
                <a:buNone/>
                <a:defRPr/>
              </a:pPr>
              <a:t>‹N›</a:t>
            </a:fld>
            <a:endParaRPr kumimoji="1" lang="en-US" altLang="ja-JP" sz="900" dirty="0">
              <a:solidFill>
                <a:srgbClr val="595959"/>
              </a:solidFill>
              <a:latin typeface="Verdana" pitchFamily="34" charset="0"/>
              <a:ea typeface="メイリオ" pitchFamily="50" charset="-128"/>
            </a:endParaRPr>
          </a:p>
        </p:txBody>
      </p:sp>
    </p:spTree>
  </p:cSld>
  <p:clrMap bg1="lt1" tx1="dk1" bg2="lt2" tx2="dk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42" r:id="rId7"/>
    <p:sldLayoutId id="2147484636" r:id="rId8"/>
    <p:sldLayoutId id="2147484637" r:id="rId9"/>
    <p:sldLayoutId id="2147484638" r:id="rId10"/>
    <p:sldLayoutId id="2147484639" r:id="rId11"/>
    <p:sldLayoutId id="2147484640" r:id="rId12"/>
    <p:sldLayoutId id="2147484641" r:id="rId13"/>
  </p:sldLayoutIdLst>
  <p:timing>
    <p:tnLst>
      <p:par>
        <p:cTn id="1" dur="indefinite" restart="never" nodeType="tmRoot"/>
      </p:par>
    </p:tnLst>
  </p:timing>
  <p:hf hdr="0" dt="0"/>
  <p:txStyles>
    <p:titleStyle>
      <a:lvl1pPr algn="l" rtl="0" eaLnBrk="0" fontAlgn="base" hangingPunct="0">
        <a:spcBef>
          <a:spcPct val="0"/>
        </a:spcBef>
        <a:spcAft>
          <a:spcPct val="0"/>
        </a:spcAft>
        <a:defRPr sz="2400">
          <a:solidFill>
            <a:srgbClr val="0070C0"/>
          </a:solidFill>
          <a:latin typeface="Verdana" pitchFamily="34" charset="0"/>
          <a:ea typeface="メイリオ" pitchFamily="50" charset="-128"/>
          <a:cs typeface="メイリオ" pitchFamily="50" charset="-128"/>
        </a:defRPr>
      </a:lvl1pPr>
      <a:lvl2pPr algn="l" rtl="0" eaLnBrk="0" fontAlgn="base" hangingPunct="0">
        <a:spcBef>
          <a:spcPct val="0"/>
        </a:spcBef>
        <a:spcAft>
          <a:spcPct val="0"/>
        </a:spcAft>
        <a:defRPr sz="2400">
          <a:solidFill>
            <a:srgbClr val="0070C0"/>
          </a:solidFill>
          <a:latin typeface="Verdana" pitchFamily="34" charset="0"/>
          <a:ea typeface="メイリオ" pitchFamily="50" charset="-128"/>
          <a:cs typeface="メイリオ" pitchFamily="50" charset="-128"/>
        </a:defRPr>
      </a:lvl2pPr>
      <a:lvl3pPr algn="l" rtl="0" eaLnBrk="0" fontAlgn="base" hangingPunct="0">
        <a:spcBef>
          <a:spcPct val="0"/>
        </a:spcBef>
        <a:spcAft>
          <a:spcPct val="0"/>
        </a:spcAft>
        <a:defRPr sz="2400">
          <a:solidFill>
            <a:srgbClr val="0070C0"/>
          </a:solidFill>
          <a:latin typeface="Verdana" pitchFamily="34" charset="0"/>
          <a:ea typeface="メイリオ" pitchFamily="50" charset="-128"/>
          <a:cs typeface="メイリオ" pitchFamily="50" charset="-128"/>
        </a:defRPr>
      </a:lvl3pPr>
      <a:lvl4pPr algn="l" rtl="0" eaLnBrk="0" fontAlgn="base" hangingPunct="0">
        <a:spcBef>
          <a:spcPct val="0"/>
        </a:spcBef>
        <a:spcAft>
          <a:spcPct val="0"/>
        </a:spcAft>
        <a:defRPr sz="2400">
          <a:solidFill>
            <a:srgbClr val="0070C0"/>
          </a:solidFill>
          <a:latin typeface="Verdana" pitchFamily="34" charset="0"/>
          <a:ea typeface="メイリオ" pitchFamily="50" charset="-128"/>
          <a:cs typeface="メイリオ" pitchFamily="50" charset="-128"/>
        </a:defRPr>
      </a:lvl4pPr>
      <a:lvl5pPr algn="l" rtl="0" eaLnBrk="0" fontAlgn="base" hangingPunct="0">
        <a:spcBef>
          <a:spcPct val="0"/>
        </a:spcBef>
        <a:spcAft>
          <a:spcPct val="0"/>
        </a:spcAft>
        <a:defRPr sz="2400">
          <a:solidFill>
            <a:srgbClr val="0070C0"/>
          </a:solidFill>
          <a:latin typeface="Verdana" pitchFamily="34" charset="0"/>
          <a:ea typeface="メイリオ" pitchFamily="50" charset="-128"/>
          <a:cs typeface="メイリオ" pitchFamily="50" charset="-128"/>
        </a:defRPr>
      </a:lvl5pPr>
      <a:lvl6pPr marL="457200" algn="l" rtl="0" fontAlgn="base">
        <a:spcBef>
          <a:spcPct val="0"/>
        </a:spcBef>
        <a:spcAft>
          <a:spcPct val="0"/>
        </a:spcAft>
        <a:defRPr sz="2400">
          <a:solidFill>
            <a:schemeClr val="bg2"/>
          </a:solidFill>
          <a:latin typeface="Verdana" pitchFamily="34" charset="0"/>
        </a:defRPr>
      </a:lvl6pPr>
      <a:lvl7pPr marL="914400" algn="l" rtl="0" fontAlgn="base">
        <a:spcBef>
          <a:spcPct val="0"/>
        </a:spcBef>
        <a:spcAft>
          <a:spcPct val="0"/>
        </a:spcAft>
        <a:defRPr sz="2400">
          <a:solidFill>
            <a:schemeClr val="bg2"/>
          </a:solidFill>
          <a:latin typeface="Verdana" pitchFamily="34" charset="0"/>
        </a:defRPr>
      </a:lvl7pPr>
      <a:lvl8pPr marL="1371600" algn="l" rtl="0" fontAlgn="base">
        <a:spcBef>
          <a:spcPct val="0"/>
        </a:spcBef>
        <a:spcAft>
          <a:spcPct val="0"/>
        </a:spcAft>
        <a:defRPr sz="2400">
          <a:solidFill>
            <a:schemeClr val="bg2"/>
          </a:solidFill>
          <a:latin typeface="Verdana" pitchFamily="34" charset="0"/>
        </a:defRPr>
      </a:lvl8pPr>
      <a:lvl9pPr marL="1828800" algn="l" rtl="0" fontAlgn="base">
        <a:spcBef>
          <a:spcPct val="0"/>
        </a:spcBef>
        <a:spcAft>
          <a:spcPct val="0"/>
        </a:spcAft>
        <a:defRPr sz="2400">
          <a:solidFill>
            <a:schemeClr val="bg2"/>
          </a:solidFill>
          <a:latin typeface="Verdana" pitchFamily="34" charset="0"/>
        </a:defRPr>
      </a:lvl9pPr>
    </p:titleStyle>
    <p:bodyStyle>
      <a:lvl1pPr marL="342900" indent="-342900" algn="l" rtl="0" eaLnBrk="0" fontAlgn="base" hangingPunct="0">
        <a:spcBef>
          <a:spcPct val="20000"/>
        </a:spcBef>
        <a:spcAft>
          <a:spcPct val="0"/>
        </a:spcAft>
        <a:buChar char="•"/>
        <a:defRPr sz="2000">
          <a:solidFill>
            <a:schemeClr val="bg2"/>
          </a:solidFill>
          <a:latin typeface="Verdana" pitchFamily="34" charset="0"/>
          <a:ea typeface="メイリオ" pitchFamily="50" charset="-128"/>
          <a:cs typeface="メイリオ" pitchFamily="50" charset="-128"/>
        </a:defRPr>
      </a:lvl1pPr>
      <a:lvl2pPr marL="742950" indent="-285750" algn="l" rtl="0" eaLnBrk="0" fontAlgn="base" hangingPunct="0">
        <a:spcBef>
          <a:spcPct val="20000"/>
        </a:spcBef>
        <a:spcAft>
          <a:spcPct val="0"/>
        </a:spcAft>
        <a:buChar char="–"/>
        <a:defRPr>
          <a:solidFill>
            <a:schemeClr val="bg2"/>
          </a:solidFill>
          <a:latin typeface="Verdana" pitchFamily="34" charset="0"/>
          <a:ea typeface="メイリオ" pitchFamily="50" charset="-128"/>
          <a:cs typeface="メイリオ" pitchFamily="50" charset="-128"/>
        </a:defRPr>
      </a:lvl2pPr>
      <a:lvl3pPr marL="1143000" indent="-228600" algn="l" rtl="0" eaLnBrk="0" fontAlgn="base" hangingPunct="0">
        <a:spcBef>
          <a:spcPct val="20000"/>
        </a:spcBef>
        <a:spcAft>
          <a:spcPct val="0"/>
        </a:spcAft>
        <a:buChar char="•"/>
        <a:defRPr sz="1600">
          <a:solidFill>
            <a:schemeClr val="bg2"/>
          </a:solidFill>
          <a:latin typeface="Verdana" pitchFamily="34" charset="0"/>
          <a:ea typeface="メイリオ" pitchFamily="50" charset="-128"/>
          <a:cs typeface="メイリオ" pitchFamily="50" charset="-128"/>
        </a:defRPr>
      </a:lvl3pPr>
      <a:lvl4pPr marL="1600200" indent="-228600" algn="l" rtl="0" eaLnBrk="0" fontAlgn="base" hangingPunct="0">
        <a:spcBef>
          <a:spcPct val="20000"/>
        </a:spcBef>
        <a:spcAft>
          <a:spcPct val="0"/>
        </a:spcAft>
        <a:buChar char="–"/>
        <a:defRPr sz="1400">
          <a:solidFill>
            <a:schemeClr val="bg2"/>
          </a:solidFill>
          <a:latin typeface="Verdana" pitchFamily="34" charset="0"/>
          <a:ea typeface="メイリオ" pitchFamily="50" charset="-128"/>
          <a:cs typeface="メイリオ" pitchFamily="50" charset="-128"/>
        </a:defRPr>
      </a:lvl4pPr>
      <a:lvl5pPr marL="2057400" indent="-228600" algn="l" rtl="0" eaLnBrk="0" fontAlgn="base" hangingPunct="0">
        <a:spcBef>
          <a:spcPct val="20000"/>
        </a:spcBef>
        <a:spcAft>
          <a:spcPct val="0"/>
        </a:spcAft>
        <a:buChar char="»"/>
        <a:defRPr sz="1400">
          <a:solidFill>
            <a:schemeClr val="bg2"/>
          </a:solidFill>
          <a:latin typeface="Verdana" pitchFamily="34" charset="0"/>
          <a:ea typeface="メイリオ" pitchFamily="50" charset="-128"/>
          <a:cs typeface="メイリオ" pitchFamily="50" charset="-128"/>
        </a:defRPr>
      </a:lvl5pPr>
      <a:lvl6pPr marL="2514600" indent="-228600" algn="l" rtl="0" fontAlgn="base">
        <a:spcBef>
          <a:spcPct val="20000"/>
        </a:spcBef>
        <a:spcAft>
          <a:spcPct val="0"/>
        </a:spcAft>
        <a:buChar char="»"/>
        <a:defRPr sz="1400">
          <a:solidFill>
            <a:schemeClr val="bg2"/>
          </a:solidFill>
          <a:latin typeface="+mn-lt"/>
        </a:defRPr>
      </a:lvl6pPr>
      <a:lvl7pPr marL="2971800" indent="-228600" algn="l" rtl="0" fontAlgn="base">
        <a:spcBef>
          <a:spcPct val="20000"/>
        </a:spcBef>
        <a:spcAft>
          <a:spcPct val="0"/>
        </a:spcAft>
        <a:buChar char="»"/>
        <a:defRPr sz="1400">
          <a:solidFill>
            <a:schemeClr val="bg2"/>
          </a:solidFill>
          <a:latin typeface="+mn-lt"/>
        </a:defRPr>
      </a:lvl7pPr>
      <a:lvl8pPr marL="3429000" indent="-228600" algn="l" rtl="0" fontAlgn="base">
        <a:spcBef>
          <a:spcPct val="20000"/>
        </a:spcBef>
        <a:spcAft>
          <a:spcPct val="0"/>
        </a:spcAft>
        <a:buChar char="»"/>
        <a:defRPr sz="1400">
          <a:solidFill>
            <a:schemeClr val="bg2"/>
          </a:solidFill>
          <a:latin typeface="+mn-lt"/>
        </a:defRPr>
      </a:lvl8pPr>
      <a:lvl9pPr marL="3886200" indent="-228600" algn="l" rtl="0" fontAlgn="base">
        <a:spcBef>
          <a:spcPct val="20000"/>
        </a:spcBef>
        <a:spcAft>
          <a:spcPct val="0"/>
        </a:spcAft>
        <a:buChar char="»"/>
        <a:defRPr sz="1400">
          <a:solidFill>
            <a:schemeClr val="bg2"/>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40.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0.xml"/><Relationship Id="rId4" Type="http://schemas.openxmlformats.org/officeDocument/2006/relationships/image" Target="../media/image57.jpeg"/></Relationships>
</file>

<file path=ppt/slides/_rels/slide1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0.xml"/><Relationship Id="rId6" Type="http://schemas.openxmlformats.org/officeDocument/2006/relationships/image" Target="../media/image46.jpeg"/><Relationship Id="rId5" Type="http://schemas.microsoft.com/office/2007/relationships/hdphoto" Target="../media/hdphoto3.wdp"/><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9.png"/><Relationship Id="rId1" Type="http://schemas.openxmlformats.org/officeDocument/2006/relationships/slideLayout" Target="../slideLayouts/slideLayout40.xml"/><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jpe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jpeg"/><Relationship Id="rId2" Type="http://schemas.openxmlformats.org/officeDocument/2006/relationships/image" Target="../media/image66.png"/><Relationship Id="rId1" Type="http://schemas.openxmlformats.org/officeDocument/2006/relationships/slideLayout" Target="../slideLayouts/slideLayout40.xml"/><Relationship Id="rId6" Type="http://schemas.openxmlformats.org/officeDocument/2006/relationships/image" Target="../media/image70.png"/><Relationship Id="rId11" Type="http://schemas.openxmlformats.org/officeDocument/2006/relationships/image" Target="../media/image75.jpeg"/><Relationship Id="rId5" Type="http://schemas.openxmlformats.org/officeDocument/2006/relationships/image" Target="../media/image69.pn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png"/><Relationship Id="rId14" Type="http://schemas.openxmlformats.org/officeDocument/2006/relationships/image" Target="../media/image78.jpeg"/></Relationships>
</file>

<file path=ppt/slides/_rels/slide1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41.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0.xml"/><Relationship Id="rId5" Type="http://schemas.openxmlformats.org/officeDocument/2006/relationships/image" Target="../media/image83.png"/><Relationship Id="rId4" Type="http://schemas.openxmlformats.org/officeDocument/2006/relationships/image" Target="../media/image82.jpeg"/></Relationships>
</file>

<file path=ppt/slides/_rels/slide2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9.png"/><Relationship Id="rId1" Type="http://schemas.openxmlformats.org/officeDocument/2006/relationships/slideLayout" Target="../slideLayouts/slideLayout40.xml"/><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26.jpeg"/><Relationship Id="rId7" Type="http://schemas.openxmlformats.org/officeDocument/2006/relationships/image" Target="../media/image8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4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wdp"/><Relationship Id="rId7" Type="http://schemas.openxmlformats.org/officeDocument/2006/relationships/image" Target="../media/image23.jpeg"/><Relationship Id="rId2" Type="http://schemas.openxmlformats.org/officeDocument/2006/relationships/image" Target="../media/image20.jpeg"/><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40.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emf"/></Relationships>
</file>

<file path=ppt/slides/_rels/slide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0.xml"/><Relationship Id="rId5" Type="http://schemas.openxmlformats.org/officeDocument/2006/relationships/image" Target="../media/image41.jpeg"/><Relationship Id="rId4" Type="http://schemas.openxmlformats.org/officeDocument/2006/relationships/image" Target="../media/image4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ideo" Target="../media/media1.wmv"/><Relationship Id="rId5" Type="http://schemas.openxmlformats.org/officeDocument/2006/relationships/image" Target="../media/image42.jpeg"/><Relationship Id="rId4" Type="http://schemas.microsoft.com/office/2007/relationships/media" Target="../media/media1.wmv"/></Relationships>
</file>

<file path=ppt/slides/_rels/slide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4.png"/><Relationship Id="rId7" Type="http://schemas.microsoft.com/office/2007/relationships/hdphoto" Target="../media/hdphoto3.wdp"/><Relationship Id="rId2" Type="http://schemas.openxmlformats.org/officeDocument/2006/relationships/image" Target="../media/image43.jpeg"/><Relationship Id="rId1" Type="http://schemas.openxmlformats.org/officeDocument/2006/relationships/slideLayout" Target="../slideLayouts/slideLayout40.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3.jpeg"/><Relationship Id="rId7"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0.xml"/><Relationship Id="rId6" Type="http://schemas.microsoft.com/office/2007/relationships/hdphoto" Target="../media/hdphoto3.wdp"/><Relationship Id="rId5" Type="http://schemas.openxmlformats.org/officeDocument/2006/relationships/image" Target="../media/image47.png"/><Relationship Id="rId4"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bwMode="gray">
          <a:xfrm>
            <a:off x="251520" y="1700808"/>
            <a:ext cx="6624736" cy="1223963"/>
          </a:xfrm>
        </p:spPr>
        <p:txBody>
          <a:bodyPr/>
          <a:lstStyle/>
          <a:p>
            <a:pPr eaLnBrk="1" hangingPunct="1">
              <a:lnSpc>
                <a:spcPts val="5200"/>
              </a:lnSpc>
            </a:pPr>
            <a:r>
              <a:rPr lang="en-US" altLang="ja-JP" sz="3600" b="1" dirty="0" smtClean="0">
                <a:ln w="1905"/>
                <a:solidFill>
                  <a:srgbClr val="0070C0"/>
                </a:solidFill>
                <a:effectLst>
                  <a:innerShdw blurRad="69850" dist="43180" dir="5400000">
                    <a:srgbClr val="000000">
                      <a:alpha val="65000"/>
                    </a:srgbClr>
                  </a:innerShdw>
                  <a:reflection blurRad="6350" stA="55000" endA="300" endPos="45500" dir="5400000" sy="-100000" algn="bl" rotWithShape="0"/>
                </a:effectLst>
                <a:latin typeface="Verdana" pitchFamily="34" charset="0"/>
                <a:ea typeface="Verdana" pitchFamily="34" charset="0"/>
                <a:cs typeface="Verdana" pitchFamily="34" charset="0"/>
              </a:rPr>
              <a:t>SP5000 series</a:t>
            </a:r>
            <a:br>
              <a:rPr lang="en-US" altLang="ja-JP" sz="3600" b="1" dirty="0" smtClean="0">
                <a:ln w="1905"/>
                <a:solidFill>
                  <a:srgbClr val="0070C0"/>
                </a:solidFill>
                <a:effectLst>
                  <a:innerShdw blurRad="69850" dist="43180" dir="5400000">
                    <a:srgbClr val="000000">
                      <a:alpha val="65000"/>
                    </a:srgbClr>
                  </a:innerShdw>
                  <a:reflection blurRad="6350" stA="55000" endA="300" endPos="45500" dir="5400000" sy="-100000" algn="bl" rotWithShape="0"/>
                </a:effectLst>
                <a:latin typeface="Verdana" pitchFamily="34" charset="0"/>
                <a:ea typeface="Verdana" pitchFamily="34" charset="0"/>
                <a:cs typeface="Verdana" pitchFamily="34" charset="0"/>
              </a:rPr>
            </a:br>
            <a:r>
              <a:rPr lang="en-US" altLang="ja-JP" b="1" dirty="0" smtClean="0">
                <a:ln w="1905"/>
                <a:solidFill>
                  <a:srgbClr val="0070C0"/>
                </a:solidFill>
                <a:effectLst>
                  <a:innerShdw blurRad="69850" dist="43180" dir="5400000">
                    <a:srgbClr val="000000">
                      <a:alpha val="65000"/>
                    </a:srgbClr>
                  </a:innerShdw>
                  <a:reflection blurRad="6350" stA="55000" endA="300" endPos="45500" dir="5400000" sy="-100000" algn="bl" rotWithShape="0"/>
                </a:effectLst>
                <a:latin typeface="Verdana" pitchFamily="34" charset="0"/>
                <a:ea typeface="Verdana" pitchFamily="34" charset="0"/>
                <a:cs typeface="Verdana" pitchFamily="34" charset="0"/>
              </a:rPr>
              <a:t>New Value for your machines</a:t>
            </a:r>
            <a:endParaRPr lang="ja-JP" altLang="ja-JP" sz="3200" b="1" dirty="0" smtClean="0">
              <a:ln w="1905"/>
              <a:solidFill>
                <a:srgbClr val="0070C0"/>
              </a:solidFill>
              <a:effectLst>
                <a:innerShdw blurRad="69850" dist="43180" dir="5400000">
                  <a:srgbClr val="000000">
                    <a:alpha val="65000"/>
                  </a:srgbClr>
                </a:innerShdw>
                <a:reflection blurRad="6350" stA="55000" endA="300" endPos="45500" dir="5400000" sy="-100000" algn="bl" rotWithShape="0"/>
              </a:effectLst>
              <a:latin typeface="Verdana" pitchFamily="34" charset="0"/>
              <a:cs typeface="Verdana" pitchFamily="34" charset="0"/>
            </a:endParaRPr>
          </a:p>
        </p:txBody>
      </p:sp>
      <p:sp>
        <p:nvSpPr>
          <p:cNvPr id="7171" name="Rectangle 3"/>
          <p:cNvSpPr>
            <a:spLocks noGrp="1" noChangeArrowheads="1"/>
          </p:cNvSpPr>
          <p:nvPr>
            <p:ph type="subTitle" idx="1"/>
          </p:nvPr>
        </p:nvSpPr>
        <p:spPr bwMode="gray">
          <a:xfrm>
            <a:off x="323850" y="5913015"/>
            <a:ext cx="3116263" cy="468313"/>
          </a:xfrm>
        </p:spPr>
        <p:txBody>
          <a:bodyPr/>
          <a:lstStyle/>
          <a:p>
            <a:pPr eaLnBrk="1" hangingPunct="1"/>
            <a:r>
              <a:rPr lang="en-US" altLang="ja-JP" dirty="0" smtClean="0">
                <a:latin typeface="Verdana" pitchFamily="34" charset="0"/>
                <a:ea typeface="Verdana" pitchFamily="34" charset="0"/>
                <a:cs typeface="Verdana" pitchFamily="34" charset="0"/>
              </a:rPr>
              <a:t>Digital Electronics Corporation</a:t>
            </a:r>
          </a:p>
        </p:txBody>
      </p:sp>
      <p:pic>
        <p:nvPicPr>
          <p:cNvPr id="11"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924882" y="5026083"/>
            <a:ext cx="1607558" cy="11992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3" descr="C:\Users\SESA11265\Documents\Work\Products\Software\Imagine\Marketing Offers\Brand Differentiation\RT Design\RT redesign_Step3_2012-12\DESIGN_TEMPLATE_SIMPLE\Delivery_Template_Simple_V1\Template_Simple_V1_19.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118869" y="5177780"/>
            <a:ext cx="1214121" cy="910591"/>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486533" y="5008484"/>
            <a:ext cx="1272089" cy="13666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solidFill>
                  <a:schemeClr val="tx1">
                    <a:lumMod val="50000"/>
                    <a:lumOff val="50000"/>
                  </a:schemeClr>
                </a:solidFill>
              </a:rPr>
              <a:t>Dual-IP for enhance networking</a:t>
            </a:r>
            <a:endParaRPr kumimoji="1" lang="ja-JP" altLang="en-US" dirty="0">
              <a:solidFill>
                <a:schemeClr val="tx1">
                  <a:lumMod val="50000"/>
                  <a:lumOff val="50000"/>
                </a:schemeClr>
              </a:solidFill>
            </a:endParaRPr>
          </a:p>
        </p:txBody>
      </p:sp>
      <p:sp>
        <p:nvSpPr>
          <p:cNvPr id="8" name="テキスト ボックス 7"/>
          <p:cNvSpPr txBox="1"/>
          <p:nvPr/>
        </p:nvSpPr>
        <p:spPr>
          <a:xfrm>
            <a:off x="4716083" y="2636912"/>
            <a:ext cx="4320413" cy="2062103"/>
          </a:xfrm>
          <a:prstGeom prst="rect">
            <a:avLst/>
          </a:prstGeom>
          <a:noFill/>
        </p:spPr>
        <p:txBody>
          <a:bodyPr wrap="none" rtlCol="0">
            <a:spAutoFit/>
          </a:bodyPr>
          <a:lstStyle/>
          <a:p>
            <a:pPr>
              <a:buFont typeface="Wingdings" pitchFamily="2" charset="2"/>
              <a:buChar char="ü"/>
            </a:pPr>
            <a:r>
              <a:rPr lang="en-US" altLang="ja-JP" sz="1600" dirty="0" smtClean="0">
                <a:solidFill>
                  <a:schemeClr val="tx1">
                    <a:lumMod val="50000"/>
                    <a:lumOff val="50000"/>
                  </a:schemeClr>
                </a:solidFill>
                <a:latin typeface="+mj-lt"/>
              </a:rPr>
              <a:t> </a:t>
            </a:r>
            <a:r>
              <a:rPr lang="en-US" altLang="ja-JP" sz="1600" dirty="0" smtClean="0">
                <a:solidFill>
                  <a:srgbClr val="FF9900"/>
                </a:solidFill>
                <a:latin typeface="+mj-lt"/>
              </a:rPr>
              <a:t>Easy</a:t>
            </a:r>
            <a:r>
              <a:rPr lang="en-US" altLang="ja-JP" sz="1600" dirty="0" smtClean="0">
                <a:solidFill>
                  <a:srgbClr val="3333FF"/>
                </a:solidFill>
                <a:latin typeface="+mj-lt"/>
              </a:rPr>
              <a:t> </a:t>
            </a:r>
            <a:r>
              <a:rPr lang="en-US" altLang="ja-JP" sz="1600" dirty="0" smtClean="0">
                <a:solidFill>
                  <a:schemeClr val="tx1">
                    <a:lumMod val="50000"/>
                    <a:lumOff val="50000"/>
                  </a:schemeClr>
                </a:solidFill>
                <a:latin typeface="+mj-lt"/>
              </a:rPr>
              <a:t>Network segmentation for </a:t>
            </a:r>
            <a:r>
              <a:rPr lang="en-US" altLang="ja-JP" sz="1600" dirty="0" smtClean="0">
                <a:solidFill>
                  <a:srgbClr val="FF9900"/>
                </a:solidFill>
              </a:rPr>
              <a:t>Safety</a:t>
            </a:r>
            <a:endParaRPr kumimoji="1" lang="en-US" altLang="ja-JP" sz="400" dirty="0" smtClean="0">
              <a:solidFill>
                <a:srgbClr val="FF9900"/>
              </a:solidFill>
              <a:latin typeface="+mj-lt"/>
            </a:endParaRPr>
          </a:p>
          <a:p>
            <a:endParaRPr lang="en-US" altLang="ja-JP" sz="1600" dirty="0" smtClean="0">
              <a:solidFill>
                <a:schemeClr val="tx1">
                  <a:lumMod val="50000"/>
                  <a:lumOff val="50000"/>
                </a:schemeClr>
              </a:solidFill>
              <a:latin typeface="+mj-lt"/>
            </a:endParaRPr>
          </a:p>
          <a:p>
            <a:pPr>
              <a:buFont typeface="Wingdings" pitchFamily="2" charset="2"/>
              <a:buChar char="ü"/>
            </a:pPr>
            <a:r>
              <a:rPr kumimoji="1" lang="en-US" altLang="ja-JP" sz="1600" dirty="0" smtClean="0">
                <a:solidFill>
                  <a:schemeClr val="tx1">
                    <a:lumMod val="50000"/>
                    <a:lumOff val="50000"/>
                  </a:schemeClr>
                </a:solidFill>
                <a:latin typeface="+mj-lt"/>
              </a:rPr>
              <a:t> </a:t>
            </a:r>
            <a:r>
              <a:rPr lang="en-US" altLang="ja-JP" sz="1600" dirty="0" smtClean="0">
                <a:solidFill>
                  <a:srgbClr val="FF9900"/>
                </a:solidFill>
                <a:latin typeface="+mj-lt"/>
              </a:rPr>
              <a:t>Space saving </a:t>
            </a:r>
            <a:r>
              <a:rPr lang="en-US" altLang="ja-JP" sz="1600" dirty="0" smtClean="0">
                <a:solidFill>
                  <a:schemeClr val="tx1">
                    <a:lumMod val="50000"/>
                    <a:lumOff val="50000"/>
                  </a:schemeClr>
                </a:solidFill>
                <a:latin typeface="+mj-lt"/>
              </a:rPr>
              <a:t>by integrated Gateway</a:t>
            </a:r>
          </a:p>
          <a:p>
            <a:endParaRPr lang="en-US" altLang="ja-JP" sz="1600" dirty="0" smtClean="0">
              <a:solidFill>
                <a:schemeClr val="tx1">
                  <a:lumMod val="50000"/>
                  <a:lumOff val="50000"/>
                </a:schemeClr>
              </a:solidFill>
              <a:latin typeface="+mj-lt"/>
            </a:endParaRPr>
          </a:p>
          <a:p>
            <a:pPr>
              <a:buFont typeface="Wingdings" pitchFamily="2" charset="2"/>
              <a:buChar char="ü"/>
            </a:pPr>
            <a:r>
              <a:rPr lang="en-US" altLang="ja-JP" sz="1600" dirty="0" smtClean="0">
                <a:solidFill>
                  <a:schemeClr val="tx1">
                    <a:lumMod val="50000"/>
                    <a:lumOff val="50000"/>
                  </a:schemeClr>
                </a:solidFill>
                <a:latin typeface="+mj-lt"/>
              </a:rPr>
              <a:t> </a:t>
            </a:r>
            <a:r>
              <a:rPr lang="en-US" altLang="ja-JP" sz="1600" dirty="0" smtClean="0">
                <a:solidFill>
                  <a:srgbClr val="FF9900"/>
                </a:solidFill>
                <a:latin typeface="+mj-lt"/>
              </a:rPr>
              <a:t>Simple</a:t>
            </a:r>
            <a:r>
              <a:rPr lang="en-US" altLang="ja-JP" sz="1600" dirty="0" smtClean="0">
                <a:solidFill>
                  <a:schemeClr val="tx1">
                    <a:lumMod val="50000"/>
                    <a:lumOff val="50000"/>
                  </a:schemeClr>
                </a:solidFill>
                <a:latin typeface="+mj-lt"/>
              </a:rPr>
              <a:t> collaboration with IT dept.</a:t>
            </a:r>
          </a:p>
          <a:p>
            <a:endParaRPr lang="en-US" altLang="ja-JP" sz="1600" dirty="0" smtClean="0">
              <a:solidFill>
                <a:schemeClr val="tx1">
                  <a:lumMod val="50000"/>
                  <a:lumOff val="50000"/>
                </a:schemeClr>
              </a:solidFill>
              <a:latin typeface="+mj-lt"/>
            </a:endParaRPr>
          </a:p>
          <a:p>
            <a:pPr>
              <a:buFont typeface="Wingdings" pitchFamily="2" charset="2"/>
              <a:buChar char="ü"/>
            </a:pPr>
            <a:r>
              <a:rPr lang="en-US" altLang="ja-JP" sz="1600" dirty="0" smtClean="0">
                <a:solidFill>
                  <a:schemeClr val="tx1">
                    <a:lumMod val="50000"/>
                    <a:lumOff val="50000"/>
                  </a:schemeClr>
                </a:solidFill>
                <a:latin typeface="+mj-lt"/>
              </a:rPr>
              <a:t> </a:t>
            </a:r>
            <a:r>
              <a:rPr lang="en-US" altLang="ja-JP" sz="1600" dirty="0" smtClean="0">
                <a:solidFill>
                  <a:srgbClr val="FF9900"/>
                </a:solidFill>
                <a:latin typeface="+mj-lt"/>
              </a:rPr>
              <a:t>No need reconfiguring </a:t>
            </a:r>
            <a:r>
              <a:rPr lang="en-US" altLang="ja-JP" sz="1600" dirty="0" smtClean="0">
                <a:solidFill>
                  <a:schemeClr val="tx1">
                    <a:lumMod val="50000"/>
                    <a:lumOff val="50000"/>
                  </a:schemeClr>
                </a:solidFill>
                <a:latin typeface="+mj-lt"/>
              </a:rPr>
              <a:t>the IP address</a:t>
            </a:r>
          </a:p>
          <a:p>
            <a:endParaRPr lang="en-US" altLang="ja-JP" sz="1600" dirty="0" smtClean="0">
              <a:solidFill>
                <a:schemeClr val="tx1">
                  <a:lumMod val="50000"/>
                  <a:lumOff val="50000"/>
                </a:schemeClr>
              </a:solidFill>
              <a:latin typeface="+mj-lt"/>
            </a:endParaRPr>
          </a:p>
        </p:txBody>
      </p:sp>
      <p:grpSp>
        <p:nvGrpSpPr>
          <p:cNvPr id="10" name="グループ化 9"/>
          <p:cNvGrpSpPr/>
          <p:nvPr/>
        </p:nvGrpSpPr>
        <p:grpSpPr>
          <a:xfrm>
            <a:off x="395536" y="1844824"/>
            <a:ext cx="3672408" cy="4320480"/>
            <a:chOff x="179512" y="2060848"/>
            <a:chExt cx="3672408" cy="4320480"/>
          </a:xfrm>
        </p:grpSpPr>
        <p:pic>
          <p:nvPicPr>
            <p:cNvPr id="5122" name="Picture 2" descr="C:\Users\SESA103385\Pictures\Ethernet.bmp"/>
            <p:cNvPicPr>
              <a:picLocks noChangeAspect="1" noChangeArrowheads="1"/>
            </p:cNvPicPr>
            <p:nvPr/>
          </p:nvPicPr>
          <p:blipFill>
            <a:blip r:embed="rId2" cstate="print"/>
            <a:srcRect/>
            <a:stretch>
              <a:fillRect/>
            </a:stretch>
          </p:blipFill>
          <p:spPr bwMode="auto">
            <a:xfrm>
              <a:off x="683568" y="2060848"/>
              <a:ext cx="3007558" cy="1254164"/>
            </a:xfrm>
            <a:prstGeom prst="rect">
              <a:avLst/>
            </a:prstGeom>
            <a:noFill/>
          </p:spPr>
        </p:pic>
        <p:pic>
          <p:nvPicPr>
            <p:cNvPr id="5125" name="Picture 5"/>
            <p:cNvPicPr>
              <a:picLocks noChangeAspect="1" noChangeArrowheads="1"/>
            </p:cNvPicPr>
            <p:nvPr/>
          </p:nvPicPr>
          <p:blipFill>
            <a:blip r:embed="rId3" cstate="print"/>
            <a:srcRect/>
            <a:stretch>
              <a:fillRect/>
            </a:stretch>
          </p:blipFill>
          <p:spPr bwMode="auto">
            <a:xfrm>
              <a:off x="389249" y="4274384"/>
              <a:ext cx="3246647" cy="936104"/>
            </a:xfrm>
            <a:prstGeom prst="rect">
              <a:avLst/>
            </a:prstGeom>
            <a:noFill/>
            <a:ln w="9525">
              <a:solidFill>
                <a:schemeClr val="bg1">
                  <a:lumMod val="65000"/>
                </a:schemeClr>
              </a:solid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389249" y="5282495"/>
              <a:ext cx="3240360" cy="954817"/>
            </a:xfrm>
            <a:prstGeom prst="rect">
              <a:avLst/>
            </a:prstGeom>
            <a:noFill/>
            <a:ln w="9525">
              <a:solidFill>
                <a:schemeClr val="bg1">
                  <a:lumMod val="65000"/>
                </a:schemeClr>
              </a:solidFill>
              <a:miter lim="800000"/>
              <a:headEnd/>
              <a:tailEnd/>
            </a:ln>
          </p:spPr>
        </p:pic>
        <p:sp>
          <p:nvSpPr>
            <p:cNvPr id="15" name="四角形吹き出し 14"/>
            <p:cNvSpPr/>
            <p:nvPr/>
          </p:nvSpPr>
          <p:spPr bwMode="auto">
            <a:xfrm>
              <a:off x="179512" y="3933056"/>
              <a:ext cx="3672408" cy="2448272"/>
            </a:xfrm>
            <a:prstGeom prst="wedgeRectCallout">
              <a:avLst>
                <a:gd name="adj1" fmla="val -5936"/>
                <a:gd name="adj2" fmla="val -88175"/>
              </a:avLst>
            </a:prstGeom>
            <a:noFill/>
            <a:ln w="19050"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Times New Roman" pitchFamily="18" charset="0"/>
              </a:endParaRPr>
            </a:p>
          </p:txBody>
        </p:sp>
        <p:sp>
          <p:nvSpPr>
            <p:cNvPr id="17" name="テキスト ボックス 16"/>
            <p:cNvSpPr txBox="1"/>
            <p:nvPr/>
          </p:nvSpPr>
          <p:spPr>
            <a:xfrm>
              <a:off x="1907704" y="3789040"/>
              <a:ext cx="1789272" cy="307777"/>
            </a:xfrm>
            <a:prstGeom prst="rect">
              <a:avLst/>
            </a:prstGeom>
            <a:solidFill>
              <a:schemeClr val="bg1"/>
            </a:solidFill>
          </p:spPr>
          <p:txBody>
            <a:bodyPr wrap="none" rtlCol="0">
              <a:spAutoFit/>
            </a:bodyPr>
            <a:lstStyle/>
            <a:p>
              <a:r>
                <a:rPr lang="en-US" altLang="ja-JP" sz="1400" dirty="0" smtClean="0">
                  <a:solidFill>
                    <a:schemeClr val="tx1">
                      <a:lumMod val="50000"/>
                      <a:lumOff val="50000"/>
                    </a:schemeClr>
                  </a:solidFill>
                  <a:latin typeface="+mj-lt"/>
                </a:rPr>
                <a:t>Dual Ethernet/IPs</a:t>
              </a:r>
              <a:endParaRPr kumimoji="1" lang="ja-JP" altLang="en-US" sz="1400" dirty="0">
                <a:solidFill>
                  <a:schemeClr val="tx1">
                    <a:lumMod val="50000"/>
                    <a:lumOff val="50000"/>
                  </a:schemeClr>
                </a:solidFill>
                <a:latin typeface="+mj-lt"/>
              </a:endParaRPr>
            </a:p>
          </p:txBody>
        </p:sp>
      </p:grpSp>
      <p:sp>
        <p:nvSpPr>
          <p:cNvPr id="11" name="Rectangle 39"/>
          <p:cNvSpPr>
            <a:spLocks noChangeArrowheads="1"/>
          </p:cNvSpPr>
          <p:nvPr/>
        </p:nvSpPr>
        <p:spPr bwMode="gray">
          <a:xfrm>
            <a:off x="0" y="1028672"/>
            <a:ext cx="9144000" cy="360040"/>
          </a:xfrm>
          <a:prstGeom prst="rect">
            <a:avLst/>
          </a:prstGeom>
          <a:solidFill>
            <a:srgbClr val="FFC000"/>
          </a:solidFill>
          <a:ln w="9525">
            <a:solidFill>
              <a:srgbClr val="FFC000"/>
            </a:solidFill>
            <a:miter lim="800000"/>
            <a:headEnd/>
            <a:tailEnd/>
          </a:ln>
        </p:spPr>
        <p:txBody>
          <a:bodyPr anchor="ctr"/>
          <a:lstStyle/>
          <a:p>
            <a:pPr algn="r"/>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Secure data handling</a:t>
            </a:r>
            <a:endParaRPr lang="ja-JP" altLang="en-US" sz="6600" b="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12" name="テキスト ボックス 11"/>
          <p:cNvSpPr txBox="1"/>
          <p:nvPr/>
        </p:nvSpPr>
        <p:spPr>
          <a:xfrm>
            <a:off x="213195" y="1039857"/>
            <a:ext cx="1061509" cy="338554"/>
          </a:xfrm>
          <a:prstGeom prst="rect">
            <a:avLst/>
          </a:prstGeom>
          <a:noFill/>
        </p:spPr>
        <p:txBody>
          <a:bodyPr wrap="none" rtlCol="0">
            <a:spAutoFit/>
          </a:bodyPr>
          <a:lstStyle/>
          <a:p>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Function</a:t>
            </a:r>
            <a:endParaRPr lang="ja-JP" altLang="en-US" sz="160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13" name="二等辺三角形 12"/>
          <p:cNvSpPr/>
          <p:nvPr/>
        </p:nvSpPr>
        <p:spPr bwMode="auto">
          <a:xfrm rot="5400000">
            <a:off x="38744" y="1158073"/>
            <a:ext cx="174096" cy="107438"/>
          </a:xfrm>
          <a:prstGeom prst="triangl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115888"/>
            <a:ext cx="7561535" cy="936625"/>
          </a:xfrm>
        </p:spPr>
        <p:txBody>
          <a:bodyPr/>
          <a:lstStyle/>
          <a:p>
            <a:r>
              <a:rPr kumimoji="1" lang="en-US" altLang="ja-JP" dirty="0" smtClean="0">
                <a:solidFill>
                  <a:schemeClr val="tx1">
                    <a:lumMod val="50000"/>
                    <a:lumOff val="50000"/>
                  </a:schemeClr>
                </a:solidFill>
              </a:rPr>
              <a:t>Many additional devices, Communication with other Dept. for networking?</a:t>
            </a:r>
            <a:endParaRPr kumimoji="1" lang="ja-JP" altLang="en-US" dirty="0">
              <a:solidFill>
                <a:schemeClr val="tx1">
                  <a:lumMod val="50000"/>
                  <a:lumOff val="50000"/>
                </a:schemeClr>
              </a:solidFill>
            </a:endParaRPr>
          </a:p>
        </p:txBody>
      </p:sp>
      <p:sp>
        <p:nvSpPr>
          <p:cNvPr id="6" name="テキスト ボックス 5"/>
          <p:cNvSpPr txBox="1"/>
          <p:nvPr/>
        </p:nvSpPr>
        <p:spPr>
          <a:xfrm>
            <a:off x="4736482" y="1657538"/>
            <a:ext cx="4432624" cy="4939814"/>
          </a:xfrm>
          <a:prstGeom prst="rect">
            <a:avLst/>
          </a:prstGeom>
          <a:noFill/>
        </p:spPr>
        <p:txBody>
          <a:bodyPr wrap="none" rtlCol="0">
            <a:spAutoFit/>
          </a:bodyPr>
          <a:lstStyle/>
          <a:p>
            <a:r>
              <a:rPr kumimoji="1" lang="en-US" altLang="ja-JP" sz="1600" u="sng" dirty="0" smtClean="0">
                <a:solidFill>
                  <a:schemeClr val="tx1">
                    <a:lumMod val="50000"/>
                    <a:lumOff val="50000"/>
                  </a:schemeClr>
                </a:solidFill>
                <a:latin typeface="+mj-lt"/>
                <a:ea typeface="メイリオ" pitchFamily="50" charset="-128"/>
                <a:cs typeface="メイリオ" pitchFamily="50" charset="-128"/>
              </a:rPr>
              <a:t>Install PC or Router</a:t>
            </a:r>
            <a:endParaRPr kumimoji="1" lang="en-US" altLang="ja-JP" sz="1600" dirty="0" smtClean="0">
              <a:solidFill>
                <a:schemeClr val="tx1">
                  <a:lumMod val="50000"/>
                  <a:lumOff val="50000"/>
                </a:schemeClr>
              </a:solidFill>
              <a:latin typeface="+mj-lt"/>
              <a:ea typeface="メイリオ" pitchFamily="50" charset="-128"/>
              <a:cs typeface="メイリオ" pitchFamily="50" charset="-128"/>
            </a:endParaRPr>
          </a:p>
          <a:p>
            <a:endParaRPr kumimoji="1" lang="en-US" altLang="ja-JP" sz="400" dirty="0" smtClean="0">
              <a:solidFill>
                <a:schemeClr val="tx1">
                  <a:lumMod val="50000"/>
                  <a:lumOff val="50000"/>
                </a:schemeClr>
              </a:solidFill>
              <a:latin typeface="+mj-lt"/>
              <a:ea typeface="メイリオ" pitchFamily="50" charset="-128"/>
              <a:cs typeface="メイリオ" pitchFamily="50" charset="-128"/>
            </a:endParaRPr>
          </a:p>
          <a:p>
            <a:pPr>
              <a:buFont typeface="Wingdings" pitchFamily="2" charset="2"/>
              <a:buChar char="ü"/>
            </a:pPr>
            <a:r>
              <a:rPr lang="en-US" altLang="ja-JP" sz="1600" dirty="0" smtClean="0">
                <a:solidFill>
                  <a:schemeClr val="tx1">
                    <a:lumMod val="50000"/>
                    <a:lumOff val="50000"/>
                  </a:schemeClr>
                </a:solidFill>
                <a:latin typeface="+mj-lt"/>
                <a:ea typeface="メイリオ" pitchFamily="50" charset="-128"/>
                <a:cs typeface="メイリオ" pitchFamily="50" charset="-128"/>
              </a:rPr>
              <a:t> To use 2 different IPs, </a:t>
            </a:r>
          </a:p>
          <a:p>
            <a:r>
              <a:rPr lang="en-US" altLang="ja-JP" sz="1600" dirty="0" smtClean="0">
                <a:solidFill>
                  <a:schemeClr val="tx1">
                    <a:lumMod val="50000"/>
                    <a:lumOff val="50000"/>
                  </a:schemeClr>
                </a:solidFill>
                <a:latin typeface="+mj-lt"/>
                <a:ea typeface="メイリオ" pitchFamily="50" charset="-128"/>
                <a:cs typeface="メイリオ" pitchFamily="50" charset="-128"/>
              </a:rPr>
              <a:t>   Need to </a:t>
            </a:r>
            <a:r>
              <a:rPr lang="en-US" altLang="ja-JP" sz="1600" dirty="0" smtClean="0">
                <a:solidFill>
                  <a:srgbClr val="FF9900"/>
                </a:solidFill>
                <a:latin typeface="+mj-lt"/>
                <a:ea typeface="メイリオ" pitchFamily="50" charset="-128"/>
                <a:cs typeface="メイリオ" pitchFamily="50" charset="-128"/>
              </a:rPr>
              <a:t>add Ethernet Card </a:t>
            </a:r>
            <a:r>
              <a:rPr lang="en-US" altLang="ja-JP" sz="1600" dirty="0" smtClean="0">
                <a:solidFill>
                  <a:schemeClr val="tx1">
                    <a:lumMod val="50000"/>
                    <a:lumOff val="50000"/>
                  </a:schemeClr>
                </a:solidFill>
                <a:latin typeface="+mj-lt"/>
                <a:ea typeface="メイリオ" pitchFamily="50" charset="-128"/>
                <a:cs typeface="メイリオ" pitchFamily="50" charset="-128"/>
              </a:rPr>
              <a:t>to PLC.</a:t>
            </a:r>
          </a:p>
          <a:p>
            <a:endParaRPr lang="en-US" altLang="ja-JP" sz="1600" dirty="0" smtClean="0">
              <a:solidFill>
                <a:schemeClr val="tx1">
                  <a:lumMod val="50000"/>
                  <a:lumOff val="50000"/>
                </a:schemeClr>
              </a:solidFill>
              <a:latin typeface="+mj-lt"/>
              <a:ea typeface="メイリオ" pitchFamily="50" charset="-128"/>
              <a:cs typeface="メイリオ" pitchFamily="50" charset="-128"/>
            </a:endParaRPr>
          </a:p>
          <a:p>
            <a:pPr>
              <a:buFont typeface="Wingdings" pitchFamily="2" charset="2"/>
              <a:buChar char="ü"/>
            </a:pPr>
            <a:r>
              <a:rPr lang="en-US" altLang="ja-JP" sz="1600" dirty="0" smtClean="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rgbClr val="FF9900"/>
                </a:solidFill>
                <a:latin typeface="+mj-lt"/>
                <a:ea typeface="メイリオ" pitchFamily="50" charset="-128"/>
                <a:cs typeface="メイリオ" pitchFamily="50" charset="-128"/>
              </a:rPr>
              <a:t>Install Router </a:t>
            </a:r>
          </a:p>
          <a:p>
            <a:r>
              <a:rPr lang="en-US" altLang="ja-JP" sz="1600" dirty="0" smtClean="0">
                <a:solidFill>
                  <a:schemeClr val="tx1">
                    <a:lumMod val="50000"/>
                    <a:lumOff val="50000"/>
                  </a:schemeClr>
                </a:solidFill>
                <a:latin typeface="+mj-lt"/>
                <a:ea typeface="メイリオ" pitchFamily="50" charset="-128"/>
                <a:cs typeface="メイリオ" pitchFamily="50" charset="-128"/>
              </a:rPr>
              <a:t>   for routing 1 IP to devices at the field.</a:t>
            </a:r>
          </a:p>
          <a:p>
            <a:endParaRPr kumimoji="1" lang="en-US" altLang="ja-JP" sz="1600" dirty="0" smtClean="0">
              <a:solidFill>
                <a:schemeClr val="tx1">
                  <a:lumMod val="50000"/>
                  <a:lumOff val="50000"/>
                </a:schemeClr>
              </a:solidFill>
              <a:latin typeface="+mj-lt"/>
              <a:ea typeface="メイリオ" pitchFamily="50" charset="-128"/>
              <a:cs typeface="メイリオ" pitchFamily="50" charset="-128"/>
            </a:endParaRPr>
          </a:p>
          <a:p>
            <a:pPr>
              <a:buFont typeface="Wingdings" pitchFamily="2" charset="2"/>
              <a:buChar char="ü"/>
            </a:pPr>
            <a:r>
              <a:rPr lang="en-US" altLang="ja-JP" sz="1600" dirty="0" smtClean="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chemeClr val="bg1">
                    <a:lumMod val="50000"/>
                  </a:schemeClr>
                </a:solidFill>
                <a:latin typeface="+mj-lt"/>
                <a:ea typeface="メイリオ" pitchFamily="50" charset="-128"/>
                <a:cs typeface="メイリオ" pitchFamily="50" charset="-128"/>
              </a:rPr>
              <a:t>Needs </a:t>
            </a:r>
            <a:r>
              <a:rPr lang="en-US" altLang="ja-JP" sz="1600" dirty="0" smtClean="0">
                <a:solidFill>
                  <a:srgbClr val="FF9900"/>
                </a:solidFill>
                <a:latin typeface="+mj-lt"/>
                <a:ea typeface="メイリオ" pitchFamily="50" charset="-128"/>
                <a:cs typeface="メイリオ" pitchFamily="50" charset="-128"/>
              </a:rPr>
              <a:t>extra space and Costs </a:t>
            </a:r>
          </a:p>
          <a:p>
            <a:r>
              <a:rPr lang="en-US" altLang="ja-JP" sz="1600" dirty="0">
                <a:solidFill>
                  <a:srgbClr val="3333FF"/>
                </a:solidFill>
                <a:latin typeface="+mj-lt"/>
                <a:ea typeface="メイリオ" pitchFamily="50" charset="-128"/>
                <a:cs typeface="メイリオ" pitchFamily="50" charset="-128"/>
              </a:rPr>
              <a:t> </a:t>
            </a:r>
            <a:r>
              <a:rPr lang="en-US" altLang="ja-JP" sz="1600" dirty="0" smtClean="0">
                <a:solidFill>
                  <a:srgbClr val="3333FF"/>
                </a:solidFill>
                <a:latin typeface="+mj-lt"/>
                <a:ea typeface="メイリオ" pitchFamily="50" charset="-128"/>
                <a:cs typeface="メイリオ" pitchFamily="50" charset="-128"/>
              </a:rPr>
              <a:t>  </a:t>
            </a:r>
            <a:r>
              <a:rPr lang="en-US" altLang="ja-JP" sz="1600" dirty="0" smtClean="0">
                <a:solidFill>
                  <a:schemeClr val="tx1">
                    <a:lumMod val="50000"/>
                    <a:lumOff val="50000"/>
                  </a:schemeClr>
                </a:solidFill>
                <a:latin typeface="+mj-lt"/>
                <a:ea typeface="メイリオ" pitchFamily="50" charset="-128"/>
                <a:cs typeface="メイリオ" pitchFamily="50" charset="-128"/>
              </a:rPr>
              <a:t>for PC/Router</a:t>
            </a:r>
          </a:p>
          <a:p>
            <a:endParaRPr kumimoji="1" lang="en-US" altLang="ja-JP" sz="1600" dirty="0" smtClean="0">
              <a:solidFill>
                <a:schemeClr val="tx1">
                  <a:lumMod val="50000"/>
                  <a:lumOff val="50000"/>
                </a:schemeClr>
              </a:solidFill>
              <a:latin typeface="+mj-lt"/>
              <a:ea typeface="メイリオ" pitchFamily="50" charset="-128"/>
              <a:cs typeface="メイリオ" pitchFamily="50" charset="-128"/>
            </a:endParaRPr>
          </a:p>
          <a:p>
            <a:endParaRPr kumimoji="1" lang="en-US" altLang="ja-JP" sz="300" dirty="0" smtClean="0">
              <a:solidFill>
                <a:schemeClr val="tx1">
                  <a:lumMod val="50000"/>
                  <a:lumOff val="50000"/>
                </a:schemeClr>
              </a:solidFill>
              <a:latin typeface="+mj-lt"/>
              <a:ea typeface="メイリオ" pitchFamily="50" charset="-128"/>
              <a:cs typeface="メイリオ" pitchFamily="50" charset="-128"/>
            </a:endParaRPr>
          </a:p>
          <a:p>
            <a:pPr>
              <a:buFont typeface="Wingdings" pitchFamily="2" charset="2"/>
              <a:buChar char="ü"/>
            </a:pPr>
            <a:r>
              <a:rPr lang="ja-JP" altLang="en-US" sz="1600" dirty="0" smtClean="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rgbClr val="FF9900"/>
                </a:solidFill>
                <a:latin typeface="+mj-lt"/>
                <a:ea typeface="メイリオ" pitchFamily="50" charset="-128"/>
                <a:cs typeface="メイリオ" pitchFamily="50" charset="-128"/>
              </a:rPr>
              <a:t>Takes time &amp; effort to buy </a:t>
            </a:r>
            <a:r>
              <a:rPr kumimoji="1" lang="en-US" altLang="ja-JP" sz="1600" dirty="0" smtClean="0">
                <a:solidFill>
                  <a:srgbClr val="FF9900"/>
                </a:solidFill>
                <a:latin typeface="+mj-lt"/>
                <a:ea typeface="メイリオ" pitchFamily="50" charset="-128"/>
                <a:cs typeface="メイリオ" pitchFamily="50" charset="-128"/>
              </a:rPr>
              <a:t>PC</a:t>
            </a:r>
          </a:p>
          <a:p>
            <a:r>
              <a:rPr lang="en-US" altLang="ja-JP" sz="1600" dirty="0" smtClean="0">
                <a:solidFill>
                  <a:schemeClr val="tx1">
                    <a:lumMod val="50000"/>
                    <a:lumOff val="50000"/>
                  </a:schemeClr>
                </a:solidFill>
                <a:latin typeface="+mj-lt"/>
                <a:ea typeface="メイリオ" pitchFamily="50" charset="-128"/>
                <a:cs typeface="メイリオ" pitchFamily="50" charset="-128"/>
              </a:rPr>
              <a:t>    because IT dept. manage it.</a:t>
            </a:r>
          </a:p>
          <a:p>
            <a:endParaRPr kumimoji="1" lang="en-US" altLang="ja-JP" sz="1600" dirty="0" smtClean="0">
              <a:solidFill>
                <a:schemeClr val="tx1">
                  <a:lumMod val="50000"/>
                  <a:lumOff val="50000"/>
                </a:schemeClr>
              </a:solidFill>
              <a:latin typeface="+mj-lt"/>
              <a:ea typeface="メイリオ" pitchFamily="50" charset="-128"/>
              <a:cs typeface="メイリオ" pitchFamily="50" charset="-128"/>
            </a:endParaRPr>
          </a:p>
          <a:p>
            <a:r>
              <a:rPr lang="en-US" altLang="ja-JP" sz="1600" u="sng" dirty="0" smtClean="0">
                <a:solidFill>
                  <a:schemeClr val="tx1">
                    <a:lumMod val="50000"/>
                    <a:lumOff val="50000"/>
                  </a:schemeClr>
                </a:solidFill>
                <a:latin typeface="+mj-lt"/>
                <a:ea typeface="メイリオ" pitchFamily="50" charset="-128"/>
                <a:cs typeface="メイリオ" pitchFamily="50" charset="-128"/>
              </a:rPr>
              <a:t>No PC or Router now</a:t>
            </a:r>
          </a:p>
          <a:p>
            <a:endParaRPr kumimoji="1" lang="en-US" altLang="ja-JP" sz="400" dirty="0" smtClean="0">
              <a:solidFill>
                <a:schemeClr val="tx1">
                  <a:lumMod val="50000"/>
                  <a:lumOff val="50000"/>
                </a:schemeClr>
              </a:solidFill>
              <a:latin typeface="+mj-lt"/>
              <a:ea typeface="メイリオ" pitchFamily="50" charset="-128"/>
              <a:cs typeface="メイリオ" pitchFamily="50" charset="-128"/>
            </a:endParaRPr>
          </a:p>
          <a:p>
            <a:pPr>
              <a:buFont typeface="Wingdings" pitchFamily="2" charset="2"/>
              <a:buChar char="ü"/>
            </a:pPr>
            <a:r>
              <a:rPr kumimoji="1" lang="en-US" altLang="ja-JP" sz="1600" dirty="0" smtClean="0">
                <a:solidFill>
                  <a:schemeClr val="tx1">
                    <a:lumMod val="50000"/>
                    <a:lumOff val="50000"/>
                  </a:schemeClr>
                </a:solidFill>
                <a:latin typeface="+mj-lt"/>
                <a:ea typeface="メイリオ" pitchFamily="50" charset="-128"/>
                <a:cs typeface="メイリオ" pitchFamily="50" charset="-128"/>
              </a:rPr>
              <a:t> Increase IPs to add local IP devices to </a:t>
            </a:r>
          </a:p>
          <a:p>
            <a:r>
              <a:rPr lang="en-US" altLang="ja-JP" sz="1600" dirty="0" smtClean="0">
                <a:solidFill>
                  <a:schemeClr val="tx1">
                    <a:lumMod val="50000"/>
                    <a:lumOff val="50000"/>
                  </a:schemeClr>
                </a:solidFill>
                <a:latin typeface="+mj-lt"/>
                <a:ea typeface="メイリオ" pitchFamily="50" charset="-128"/>
                <a:cs typeface="メイリオ" pitchFamily="50" charset="-128"/>
              </a:rPr>
              <a:t>    </a:t>
            </a:r>
            <a:r>
              <a:rPr kumimoji="1" lang="en-US" altLang="ja-JP" sz="1600" dirty="0" smtClean="0">
                <a:solidFill>
                  <a:schemeClr val="tx1">
                    <a:lumMod val="50000"/>
                    <a:lumOff val="50000"/>
                  </a:schemeClr>
                </a:solidFill>
                <a:latin typeface="+mj-lt"/>
                <a:ea typeface="メイリオ" pitchFamily="50" charset="-128"/>
                <a:cs typeface="メイリオ" pitchFamily="50" charset="-128"/>
              </a:rPr>
              <a:t>office network</a:t>
            </a:r>
            <a:r>
              <a:rPr lang="en-US" altLang="ja-JP" sz="1600" dirty="0" smtClean="0">
                <a:solidFill>
                  <a:schemeClr val="tx1">
                    <a:lumMod val="50000"/>
                    <a:lumOff val="50000"/>
                  </a:schemeClr>
                </a:solidFill>
                <a:latin typeface="+mj-lt"/>
                <a:ea typeface="メイリオ" pitchFamily="50" charset="-128"/>
                <a:cs typeface="メイリオ" pitchFamily="50" charset="-128"/>
              </a:rPr>
              <a:t> </a:t>
            </a:r>
            <a:r>
              <a:rPr kumimoji="1" lang="en-US" altLang="ja-JP" sz="1600" dirty="0" smtClean="0">
                <a:solidFill>
                  <a:schemeClr val="tx1">
                    <a:lumMod val="50000"/>
                    <a:lumOff val="50000"/>
                  </a:schemeClr>
                </a:solidFill>
                <a:latin typeface="+mj-lt"/>
                <a:ea typeface="メイリオ" pitchFamily="50" charset="-128"/>
                <a:cs typeface="メイリオ" pitchFamily="50" charset="-128"/>
              </a:rPr>
              <a:t>and </a:t>
            </a:r>
            <a:r>
              <a:rPr kumimoji="1" lang="en-US" altLang="ja-JP" sz="1600" dirty="0" smtClean="0">
                <a:solidFill>
                  <a:srgbClr val="FF9900"/>
                </a:solidFill>
                <a:latin typeface="+mj-lt"/>
                <a:ea typeface="メイリオ" pitchFamily="50" charset="-128"/>
                <a:cs typeface="メイリオ" pitchFamily="50" charset="-128"/>
              </a:rPr>
              <a:t>Costs to manage</a:t>
            </a:r>
          </a:p>
          <a:p>
            <a:endParaRPr lang="en-US" altLang="ja-JP" sz="1600" dirty="0" smtClean="0">
              <a:solidFill>
                <a:schemeClr val="tx1">
                  <a:lumMod val="50000"/>
                  <a:lumOff val="50000"/>
                </a:schemeClr>
              </a:solidFill>
              <a:latin typeface="+mj-lt"/>
              <a:ea typeface="メイリオ" pitchFamily="50" charset="-128"/>
              <a:cs typeface="メイリオ" pitchFamily="50" charset="-128"/>
            </a:endParaRPr>
          </a:p>
          <a:p>
            <a:pPr>
              <a:buFont typeface="Wingdings" pitchFamily="2" charset="2"/>
              <a:buChar char="ü"/>
            </a:pPr>
            <a:r>
              <a:rPr kumimoji="1" lang="en-US" altLang="ja-JP" sz="1600" dirty="0" smtClean="0">
                <a:solidFill>
                  <a:schemeClr val="tx1">
                    <a:lumMod val="50000"/>
                    <a:lumOff val="50000"/>
                  </a:schemeClr>
                </a:solidFill>
                <a:latin typeface="+mj-lt"/>
                <a:ea typeface="メイリオ" pitchFamily="50" charset="-128"/>
                <a:cs typeface="メイリオ" pitchFamily="50" charset="-128"/>
              </a:rPr>
              <a:t> Need </a:t>
            </a:r>
            <a:r>
              <a:rPr kumimoji="1" lang="en-US" altLang="ja-JP" sz="1600" dirty="0" smtClean="0">
                <a:solidFill>
                  <a:srgbClr val="FF9900"/>
                </a:solidFill>
                <a:latin typeface="+mj-lt"/>
                <a:ea typeface="メイリオ" pitchFamily="50" charset="-128"/>
                <a:cs typeface="メイリオ" pitchFamily="50" charset="-128"/>
              </a:rPr>
              <a:t>resetting IPs at the field </a:t>
            </a:r>
          </a:p>
          <a:p>
            <a:r>
              <a:rPr lang="en-US" altLang="ja-JP" sz="1600" dirty="0">
                <a:solidFill>
                  <a:srgbClr val="3333FF"/>
                </a:solidFill>
                <a:latin typeface="+mj-lt"/>
                <a:ea typeface="メイリオ" pitchFamily="50" charset="-128"/>
                <a:cs typeface="メイリオ" pitchFamily="50" charset="-128"/>
              </a:rPr>
              <a:t> </a:t>
            </a:r>
            <a:r>
              <a:rPr lang="en-US" altLang="ja-JP" sz="1600" dirty="0" smtClean="0">
                <a:solidFill>
                  <a:srgbClr val="3333FF"/>
                </a:solidFill>
                <a:latin typeface="+mj-lt"/>
                <a:ea typeface="メイリオ" pitchFamily="50" charset="-128"/>
                <a:cs typeface="メイリオ" pitchFamily="50" charset="-128"/>
              </a:rPr>
              <a:t>  </a:t>
            </a:r>
            <a:r>
              <a:rPr kumimoji="1" lang="en-US" altLang="ja-JP" sz="1600" dirty="0" smtClean="0">
                <a:solidFill>
                  <a:schemeClr val="tx1">
                    <a:lumMod val="50000"/>
                    <a:lumOff val="50000"/>
                  </a:schemeClr>
                </a:solidFill>
                <a:latin typeface="+mj-lt"/>
                <a:ea typeface="メイリオ" pitchFamily="50" charset="-128"/>
                <a:cs typeface="メイリオ" pitchFamily="50" charset="-128"/>
              </a:rPr>
              <a:t>after check </a:t>
            </a:r>
            <a:r>
              <a:rPr lang="en-US" altLang="ja-JP" sz="1600" dirty="0" smtClean="0">
                <a:solidFill>
                  <a:schemeClr val="tx1">
                    <a:lumMod val="50000"/>
                    <a:lumOff val="50000"/>
                  </a:schemeClr>
                </a:solidFill>
                <a:latin typeface="+mj-lt"/>
                <a:ea typeface="メイリオ" pitchFamily="50" charset="-128"/>
                <a:cs typeface="メイリオ" pitchFamily="50" charset="-128"/>
              </a:rPr>
              <a:t>which IP End-User use.</a:t>
            </a:r>
            <a:endParaRPr kumimoji="1" lang="en-US" altLang="ja-JP" sz="1600" dirty="0" smtClean="0">
              <a:solidFill>
                <a:schemeClr val="tx1">
                  <a:lumMod val="50000"/>
                  <a:lumOff val="50000"/>
                </a:schemeClr>
              </a:solidFill>
              <a:latin typeface="+mj-lt"/>
              <a:ea typeface="メイリオ" pitchFamily="50" charset="-128"/>
              <a:cs typeface="メイリオ" pitchFamily="50" charset="-128"/>
            </a:endParaRPr>
          </a:p>
        </p:txBody>
      </p:sp>
      <p:grpSp>
        <p:nvGrpSpPr>
          <p:cNvPr id="15" name="グループ化 14"/>
          <p:cNvGrpSpPr/>
          <p:nvPr/>
        </p:nvGrpSpPr>
        <p:grpSpPr>
          <a:xfrm>
            <a:off x="279944" y="1484784"/>
            <a:ext cx="3643984" cy="5328592"/>
            <a:chOff x="251520" y="1196752"/>
            <a:chExt cx="3643984" cy="5328592"/>
          </a:xfrm>
        </p:grpSpPr>
        <p:pic>
          <p:nvPicPr>
            <p:cNvPr id="12" name="図 11" descr="無題.png"/>
            <p:cNvPicPr>
              <a:picLocks noChangeAspect="1"/>
            </p:cNvPicPr>
            <p:nvPr/>
          </p:nvPicPr>
          <p:blipFill>
            <a:blip r:embed="rId2" cstate="print"/>
            <a:stretch>
              <a:fillRect/>
            </a:stretch>
          </p:blipFill>
          <p:spPr>
            <a:xfrm>
              <a:off x="251520" y="1196752"/>
              <a:ext cx="3534659" cy="5328592"/>
            </a:xfrm>
            <a:prstGeom prst="rect">
              <a:avLst/>
            </a:prstGeom>
          </p:spPr>
        </p:pic>
        <p:pic>
          <p:nvPicPr>
            <p:cNvPr id="3075" name="Picture 3"/>
            <p:cNvPicPr>
              <a:picLocks noChangeAspect="1" noChangeArrowheads="1"/>
            </p:cNvPicPr>
            <p:nvPr/>
          </p:nvPicPr>
          <p:blipFill>
            <a:blip r:embed="rId3" cstate="print"/>
            <a:srcRect/>
            <a:stretch>
              <a:fillRect/>
            </a:stretch>
          </p:blipFill>
          <p:spPr bwMode="auto">
            <a:xfrm>
              <a:off x="251520" y="1196752"/>
              <a:ext cx="819564" cy="2341612"/>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2627784" y="3356992"/>
              <a:ext cx="1267720" cy="432048"/>
            </a:xfrm>
            <a:prstGeom prst="rect">
              <a:avLst/>
            </a:prstGeom>
            <a:noFill/>
            <a:ln w="9525">
              <a:noFill/>
              <a:miter lim="800000"/>
              <a:headEnd/>
              <a:tailEnd/>
            </a:ln>
          </p:spPr>
        </p:pic>
        <p:cxnSp>
          <p:nvCxnSpPr>
            <p:cNvPr id="14" name="直線コネクタ 13"/>
            <p:cNvCxnSpPr/>
            <p:nvPr/>
          </p:nvCxnSpPr>
          <p:spPr bwMode="auto">
            <a:xfrm flipH="1">
              <a:off x="2411760" y="3212976"/>
              <a:ext cx="360040" cy="648072"/>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11" name="Rectangle 39"/>
          <p:cNvSpPr>
            <a:spLocks noChangeArrowheads="1"/>
          </p:cNvSpPr>
          <p:nvPr/>
        </p:nvSpPr>
        <p:spPr bwMode="gray">
          <a:xfrm>
            <a:off x="0" y="1028672"/>
            <a:ext cx="9144000" cy="360040"/>
          </a:xfrm>
          <a:prstGeom prst="rect">
            <a:avLst/>
          </a:prstGeom>
          <a:solidFill>
            <a:srgbClr val="FFC000"/>
          </a:solidFill>
          <a:ln w="9525">
            <a:solidFill>
              <a:srgbClr val="FFC000"/>
            </a:solidFill>
            <a:miter lim="800000"/>
            <a:headEnd/>
            <a:tailEnd/>
          </a:ln>
        </p:spPr>
        <p:txBody>
          <a:bodyPr anchor="ctr"/>
          <a:lstStyle/>
          <a:p>
            <a:pPr algn="r"/>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Secure data handling</a:t>
            </a:r>
            <a:endParaRPr lang="ja-JP" altLang="en-US" sz="6600" b="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13" name="テキスト ボックス 12"/>
          <p:cNvSpPr txBox="1"/>
          <p:nvPr/>
        </p:nvSpPr>
        <p:spPr>
          <a:xfrm>
            <a:off x="213195" y="1039857"/>
            <a:ext cx="1560042" cy="338554"/>
          </a:xfrm>
          <a:prstGeom prst="rect">
            <a:avLst/>
          </a:prstGeom>
          <a:noFill/>
        </p:spPr>
        <p:txBody>
          <a:bodyPr wrap="none" rtlCol="0">
            <a:spAutoFit/>
          </a:bodyPr>
          <a:lstStyle/>
          <a:p>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Current issue</a:t>
            </a:r>
            <a:endParaRPr lang="ja-JP" altLang="en-US" sz="160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16" name="二等辺三角形 15"/>
          <p:cNvSpPr/>
          <p:nvPr/>
        </p:nvSpPr>
        <p:spPr bwMode="auto">
          <a:xfrm rot="5400000">
            <a:off x="38744" y="1158073"/>
            <a:ext cx="174096" cy="107438"/>
          </a:xfrm>
          <a:prstGeom prst="triangl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 xmlns:p14="http://schemas.microsoft.com/office/powerpoint/2010/main" val="3673225960"/>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solidFill>
                  <a:schemeClr val="tx1">
                    <a:lumMod val="50000"/>
                    <a:lumOff val="50000"/>
                  </a:schemeClr>
                </a:solidFill>
              </a:rPr>
              <a:t>Safety Network </a:t>
            </a:r>
            <a:br>
              <a:rPr kumimoji="1" lang="en-US" altLang="ja-JP" dirty="0" smtClean="0">
                <a:solidFill>
                  <a:schemeClr val="tx1">
                    <a:lumMod val="50000"/>
                    <a:lumOff val="50000"/>
                  </a:schemeClr>
                </a:solidFill>
              </a:rPr>
            </a:br>
            <a:r>
              <a:rPr kumimoji="1" lang="en-US" altLang="ja-JP" dirty="0" smtClean="0">
                <a:solidFill>
                  <a:schemeClr val="tx1">
                    <a:lumMod val="50000"/>
                    <a:lumOff val="50000"/>
                  </a:schemeClr>
                </a:solidFill>
              </a:rPr>
              <a:t>even Simple system structure</a:t>
            </a:r>
            <a:endParaRPr kumimoji="1" lang="ja-JP" altLang="en-US" dirty="0">
              <a:solidFill>
                <a:schemeClr val="tx1">
                  <a:lumMod val="50000"/>
                  <a:lumOff val="50000"/>
                </a:schemeClr>
              </a:solidFill>
            </a:endParaRPr>
          </a:p>
        </p:txBody>
      </p:sp>
      <p:pic>
        <p:nvPicPr>
          <p:cNvPr id="5" name="図 4" descr="Gateway_1.jpg"/>
          <p:cNvPicPr>
            <a:picLocks noChangeAspect="1"/>
          </p:cNvPicPr>
          <p:nvPr/>
        </p:nvPicPr>
        <p:blipFill>
          <a:blip r:embed="rId2" cstate="print"/>
          <a:stretch>
            <a:fillRect/>
          </a:stretch>
        </p:blipFill>
        <p:spPr>
          <a:xfrm>
            <a:off x="107504" y="1412776"/>
            <a:ext cx="4360872" cy="5400600"/>
          </a:xfrm>
          <a:prstGeom prst="rect">
            <a:avLst/>
          </a:prstGeom>
        </p:spPr>
      </p:pic>
      <p:sp>
        <p:nvSpPr>
          <p:cNvPr id="6" name="テキスト ボックス 5"/>
          <p:cNvSpPr txBox="1"/>
          <p:nvPr/>
        </p:nvSpPr>
        <p:spPr>
          <a:xfrm>
            <a:off x="4691402" y="2788473"/>
            <a:ext cx="4118435" cy="2800767"/>
          </a:xfrm>
          <a:prstGeom prst="rect">
            <a:avLst/>
          </a:prstGeom>
          <a:noFill/>
        </p:spPr>
        <p:txBody>
          <a:bodyPr wrap="none" rtlCol="0">
            <a:spAutoFit/>
          </a:bodyPr>
          <a:lstStyle/>
          <a:p>
            <a:pPr>
              <a:buFont typeface="Wingdings" pitchFamily="2" charset="2"/>
              <a:buChar char="ü"/>
            </a:pPr>
            <a:r>
              <a:rPr kumimoji="1" lang="en-US" altLang="ja-JP" sz="1600" dirty="0" smtClean="0">
                <a:solidFill>
                  <a:schemeClr val="tx1">
                    <a:lumMod val="50000"/>
                    <a:lumOff val="50000"/>
                  </a:schemeClr>
                </a:solidFill>
                <a:latin typeface="+mj-lt"/>
                <a:ea typeface="メイリオ" pitchFamily="50" charset="-128"/>
                <a:cs typeface="メイリオ" pitchFamily="50" charset="-128"/>
              </a:rPr>
              <a:t> Easily </a:t>
            </a:r>
            <a:r>
              <a:rPr lang="en-US" altLang="ja-JP" sz="1600" dirty="0" smtClean="0">
                <a:solidFill>
                  <a:schemeClr val="tx1">
                    <a:lumMod val="50000"/>
                    <a:lumOff val="50000"/>
                  </a:schemeClr>
                </a:solidFill>
                <a:latin typeface="+mj-lt"/>
                <a:ea typeface="メイリオ" pitchFamily="50" charset="-128"/>
                <a:cs typeface="メイリオ" pitchFamily="50" charset="-128"/>
              </a:rPr>
              <a:t>connect to controller and </a:t>
            </a:r>
          </a:p>
          <a:p>
            <a:r>
              <a:rPr kumimoji="1" lang="en-US" altLang="ja-JP" sz="1600" dirty="0" smtClean="0">
                <a:solidFill>
                  <a:schemeClr val="tx1">
                    <a:lumMod val="50000"/>
                    <a:lumOff val="50000"/>
                  </a:schemeClr>
                </a:solidFill>
                <a:latin typeface="+mj-lt"/>
                <a:ea typeface="メイリオ" pitchFamily="50" charset="-128"/>
                <a:cs typeface="メイリオ" pitchFamily="50" charset="-128"/>
              </a:rPr>
              <a:t>   office network </a:t>
            </a:r>
            <a:r>
              <a:rPr kumimoji="1" lang="en-US" altLang="ja-JP" sz="1600" dirty="0" smtClean="0">
                <a:solidFill>
                  <a:srgbClr val="FF9900"/>
                </a:solidFill>
                <a:latin typeface="+mj-lt"/>
                <a:ea typeface="メイリオ" pitchFamily="50" charset="-128"/>
                <a:cs typeface="メイリオ" pitchFamily="50" charset="-128"/>
              </a:rPr>
              <a:t>without no </a:t>
            </a:r>
          </a:p>
          <a:p>
            <a:r>
              <a:rPr lang="en-US" altLang="ja-JP" sz="1600" dirty="0">
                <a:solidFill>
                  <a:srgbClr val="FF9900"/>
                </a:solidFill>
                <a:latin typeface="+mj-lt"/>
                <a:ea typeface="メイリオ" pitchFamily="50" charset="-128"/>
                <a:cs typeface="メイリオ" pitchFamily="50" charset="-128"/>
              </a:rPr>
              <a:t> </a:t>
            </a:r>
            <a:r>
              <a:rPr lang="en-US" altLang="ja-JP" sz="1600" dirty="0" smtClean="0">
                <a:solidFill>
                  <a:srgbClr val="FF9900"/>
                </a:solidFill>
                <a:latin typeface="+mj-lt"/>
                <a:ea typeface="メイリオ" pitchFamily="50" charset="-128"/>
                <a:cs typeface="メイリオ" pitchFamily="50" charset="-128"/>
              </a:rPr>
              <a:t>  </a:t>
            </a:r>
            <a:r>
              <a:rPr kumimoji="1" lang="en-US" altLang="ja-JP" sz="1600" dirty="0" smtClean="0">
                <a:solidFill>
                  <a:srgbClr val="FF9900"/>
                </a:solidFill>
                <a:latin typeface="+mj-lt"/>
                <a:ea typeface="メイリオ" pitchFamily="50" charset="-128"/>
                <a:cs typeface="メイリオ" pitchFamily="50" charset="-128"/>
              </a:rPr>
              <a:t>additional</a:t>
            </a:r>
            <a:r>
              <a:rPr lang="en-US" altLang="ja-JP" sz="1600" dirty="0">
                <a:solidFill>
                  <a:srgbClr val="FF9900"/>
                </a:solidFill>
                <a:latin typeface="+mj-lt"/>
                <a:ea typeface="メイリオ" pitchFamily="50" charset="-128"/>
                <a:cs typeface="メイリオ" pitchFamily="50" charset="-128"/>
              </a:rPr>
              <a:t> </a:t>
            </a:r>
            <a:r>
              <a:rPr lang="en-US" altLang="ja-JP" sz="1600" dirty="0" smtClean="0">
                <a:solidFill>
                  <a:srgbClr val="FF9900"/>
                </a:solidFill>
                <a:latin typeface="+mj-lt"/>
                <a:ea typeface="メイリオ" pitchFamily="50" charset="-128"/>
                <a:cs typeface="メイリオ" pitchFamily="50" charset="-128"/>
              </a:rPr>
              <a:t>Ethernet card or Router</a:t>
            </a:r>
            <a:r>
              <a:rPr lang="en-US" altLang="ja-JP" sz="1600" dirty="0" smtClean="0">
                <a:solidFill>
                  <a:schemeClr val="tx1">
                    <a:lumMod val="50000"/>
                    <a:lumOff val="50000"/>
                  </a:schemeClr>
                </a:solidFill>
                <a:latin typeface="+mj-lt"/>
                <a:ea typeface="メイリオ" pitchFamily="50" charset="-128"/>
                <a:cs typeface="メイリオ" pitchFamily="50" charset="-128"/>
              </a:rPr>
              <a:t>. </a:t>
            </a:r>
          </a:p>
          <a:p>
            <a:r>
              <a:rPr kumimoji="1" lang="en-US" altLang="ja-JP" sz="1600" dirty="0" smtClean="0">
                <a:solidFill>
                  <a:schemeClr val="tx1">
                    <a:lumMod val="50000"/>
                    <a:lumOff val="50000"/>
                  </a:schemeClr>
                </a:solidFill>
                <a:latin typeface="+mj-lt"/>
                <a:ea typeface="メイリオ" pitchFamily="50" charset="-128"/>
                <a:cs typeface="メイリオ" pitchFamily="50" charset="-128"/>
              </a:rPr>
              <a:t>   Reduce cost.</a:t>
            </a:r>
          </a:p>
          <a:p>
            <a:endParaRPr lang="en-US" altLang="ja-JP" sz="1600" dirty="0" smtClean="0">
              <a:solidFill>
                <a:schemeClr val="tx1">
                  <a:lumMod val="50000"/>
                  <a:lumOff val="50000"/>
                </a:schemeClr>
              </a:solidFill>
              <a:latin typeface="+mj-lt"/>
              <a:ea typeface="メイリオ" pitchFamily="50" charset="-128"/>
              <a:cs typeface="メイリオ" pitchFamily="50" charset="-128"/>
            </a:endParaRPr>
          </a:p>
          <a:p>
            <a:pPr>
              <a:buFont typeface="Wingdings" pitchFamily="2" charset="2"/>
              <a:buChar char="ü"/>
            </a:pPr>
            <a:r>
              <a:rPr kumimoji="1" lang="en-US" altLang="ja-JP" sz="1600" dirty="0" smtClean="0">
                <a:solidFill>
                  <a:schemeClr val="tx1">
                    <a:lumMod val="50000"/>
                    <a:lumOff val="50000"/>
                  </a:schemeClr>
                </a:solidFill>
                <a:latin typeface="+mj-lt"/>
                <a:ea typeface="メイリオ" pitchFamily="50" charset="-128"/>
                <a:cs typeface="メイリオ" pitchFamily="50" charset="-128"/>
              </a:rPr>
              <a:t> Interface terminal, not PC.</a:t>
            </a:r>
          </a:p>
          <a:p>
            <a:r>
              <a:rPr lang="en-US" altLang="ja-JP" sz="1600" dirty="0" smtClean="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rgbClr val="FF9900"/>
                </a:solidFill>
                <a:latin typeface="+mj-lt"/>
                <a:ea typeface="メイリオ" pitchFamily="50" charset="-128"/>
                <a:cs typeface="メイリオ" pitchFamily="50" charset="-128"/>
              </a:rPr>
              <a:t>No need to apply to IT dept. </a:t>
            </a:r>
            <a:r>
              <a:rPr lang="en-US" altLang="ja-JP" sz="1600" dirty="0" smtClean="0">
                <a:solidFill>
                  <a:schemeClr val="tx1">
                    <a:lumMod val="50000"/>
                    <a:lumOff val="50000"/>
                  </a:schemeClr>
                </a:solidFill>
                <a:latin typeface="+mj-lt"/>
                <a:ea typeface="メイリオ" pitchFamily="50" charset="-128"/>
                <a:cs typeface="メイリオ" pitchFamily="50" charset="-128"/>
              </a:rPr>
              <a:t>to use.</a:t>
            </a:r>
          </a:p>
          <a:p>
            <a:endParaRPr lang="en-US" altLang="ja-JP" sz="1600" dirty="0" smtClean="0">
              <a:solidFill>
                <a:schemeClr val="tx1">
                  <a:lumMod val="50000"/>
                  <a:lumOff val="50000"/>
                </a:schemeClr>
              </a:solidFill>
              <a:latin typeface="+mj-lt"/>
              <a:ea typeface="メイリオ" pitchFamily="50" charset="-128"/>
              <a:cs typeface="メイリオ" pitchFamily="50" charset="-128"/>
            </a:endParaRPr>
          </a:p>
          <a:p>
            <a:pPr>
              <a:buFont typeface="Wingdings" pitchFamily="2" charset="2"/>
              <a:buChar char="ü"/>
            </a:pPr>
            <a:r>
              <a:rPr lang="en-US" altLang="ja-JP" sz="1600" dirty="0" smtClean="0">
                <a:solidFill>
                  <a:schemeClr val="tx1">
                    <a:lumMod val="50000"/>
                    <a:lumOff val="50000"/>
                  </a:schemeClr>
                </a:solidFill>
                <a:latin typeface="+mj-lt"/>
                <a:ea typeface="メイリオ" pitchFamily="50" charset="-128"/>
                <a:cs typeface="メイリオ" pitchFamily="50" charset="-128"/>
              </a:rPr>
              <a:t> Reduce devices communicate </a:t>
            </a:r>
          </a:p>
          <a:p>
            <a:r>
              <a:rPr lang="en-US" altLang="ja-JP" sz="1600" dirty="0" smtClean="0">
                <a:solidFill>
                  <a:schemeClr val="tx1">
                    <a:lumMod val="50000"/>
                    <a:lumOff val="50000"/>
                  </a:schemeClr>
                </a:solidFill>
                <a:latin typeface="+mj-lt"/>
                <a:ea typeface="メイリオ" pitchFamily="50" charset="-128"/>
                <a:cs typeface="メイリオ" pitchFamily="50" charset="-128"/>
              </a:rPr>
              <a:t>   with Office network.</a:t>
            </a:r>
            <a:r>
              <a:rPr lang="ja-JP" altLang="en-US" sz="1600" dirty="0" smtClean="0">
                <a:solidFill>
                  <a:schemeClr val="tx1">
                    <a:lumMod val="50000"/>
                    <a:lumOff val="50000"/>
                  </a:schemeClr>
                </a:solidFill>
                <a:latin typeface="+mj-lt"/>
                <a:ea typeface="メイリオ" pitchFamily="50" charset="-128"/>
                <a:cs typeface="メイリオ" pitchFamily="50" charset="-128"/>
              </a:rPr>
              <a:t> </a:t>
            </a:r>
            <a:endParaRPr lang="en-US" altLang="ja-JP" sz="1600" dirty="0" smtClean="0">
              <a:solidFill>
                <a:schemeClr val="tx1">
                  <a:lumMod val="50000"/>
                  <a:lumOff val="50000"/>
                </a:schemeClr>
              </a:solidFill>
              <a:latin typeface="+mj-lt"/>
              <a:ea typeface="メイリオ" pitchFamily="50" charset="-128"/>
              <a:cs typeface="メイリオ" pitchFamily="50" charset="-128"/>
            </a:endParaRPr>
          </a:p>
          <a:p>
            <a:r>
              <a:rPr lang="en-US" altLang="ja-JP" sz="1600" dirty="0" smtClean="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rgbClr val="FF9900"/>
                </a:solidFill>
                <a:latin typeface="+mj-lt"/>
                <a:ea typeface="メイリオ" pitchFamily="50" charset="-128"/>
                <a:cs typeface="メイリオ" pitchFamily="50" charset="-128"/>
              </a:rPr>
              <a:t>No need to change local IP address</a:t>
            </a:r>
            <a:r>
              <a:rPr lang="en-US" altLang="ja-JP" sz="1600" dirty="0" smtClean="0">
                <a:solidFill>
                  <a:schemeClr val="tx1">
                    <a:lumMod val="50000"/>
                    <a:lumOff val="50000"/>
                  </a:schemeClr>
                </a:solidFill>
                <a:latin typeface="+mj-lt"/>
                <a:ea typeface="メイリオ" pitchFamily="50" charset="-128"/>
                <a:cs typeface="メイリオ" pitchFamily="50" charset="-128"/>
              </a:rPr>
              <a:t>.</a:t>
            </a:r>
            <a:endParaRPr kumimoji="1" lang="en-US" altLang="ja-JP" sz="1600" dirty="0" smtClean="0">
              <a:solidFill>
                <a:schemeClr val="tx1">
                  <a:lumMod val="50000"/>
                  <a:lumOff val="50000"/>
                </a:schemeClr>
              </a:solidFill>
              <a:latin typeface="+mj-lt"/>
              <a:ea typeface="メイリオ" pitchFamily="50" charset="-128"/>
              <a:cs typeface="メイリオ" pitchFamily="50" charset="-128"/>
            </a:endParaRPr>
          </a:p>
        </p:txBody>
      </p:sp>
      <p:sp>
        <p:nvSpPr>
          <p:cNvPr id="10" name="Rectangle 39"/>
          <p:cNvSpPr>
            <a:spLocks noChangeArrowheads="1"/>
          </p:cNvSpPr>
          <p:nvPr/>
        </p:nvSpPr>
        <p:spPr bwMode="gray">
          <a:xfrm>
            <a:off x="0" y="1028672"/>
            <a:ext cx="9144000" cy="360040"/>
          </a:xfrm>
          <a:prstGeom prst="rect">
            <a:avLst/>
          </a:prstGeom>
          <a:solidFill>
            <a:srgbClr val="FFC000"/>
          </a:solidFill>
          <a:ln w="9525">
            <a:solidFill>
              <a:srgbClr val="FFC000"/>
            </a:solidFill>
            <a:miter lim="800000"/>
            <a:headEnd/>
            <a:tailEnd/>
          </a:ln>
        </p:spPr>
        <p:txBody>
          <a:bodyPr anchor="ctr"/>
          <a:lstStyle/>
          <a:p>
            <a:pPr algn="r"/>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Secure data handling</a:t>
            </a:r>
            <a:endParaRPr lang="ja-JP" altLang="en-US" sz="6600" b="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9" name="テキスト ボックス 8"/>
          <p:cNvSpPr txBox="1"/>
          <p:nvPr/>
        </p:nvSpPr>
        <p:spPr>
          <a:xfrm>
            <a:off x="4644008" y="2132856"/>
            <a:ext cx="3590663" cy="584775"/>
          </a:xfrm>
          <a:prstGeom prst="rect">
            <a:avLst/>
          </a:prstGeom>
          <a:noFill/>
        </p:spPr>
        <p:txBody>
          <a:bodyPr wrap="none" rtlCol="0">
            <a:spAutoFit/>
          </a:bodyPr>
          <a:lstStyle/>
          <a:p>
            <a:r>
              <a:rPr kumimoji="1" lang="en-US" altLang="ja-JP" sz="1600" u="sng" dirty="0" smtClean="0">
                <a:solidFill>
                  <a:srgbClr val="FF9900"/>
                </a:solidFill>
                <a:latin typeface="+mj-lt"/>
              </a:rPr>
              <a:t>Gateway for Manufacturing floor </a:t>
            </a:r>
          </a:p>
          <a:p>
            <a:r>
              <a:rPr kumimoji="1" lang="en-US" altLang="ja-JP" sz="1600" u="sng" dirty="0" smtClean="0">
                <a:solidFill>
                  <a:srgbClr val="FF9900"/>
                </a:solidFill>
                <a:latin typeface="+mj-lt"/>
              </a:rPr>
              <a:t>&amp; Office Network</a:t>
            </a:r>
            <a:endParaRPr kumimoji="1" lang="ja-JP" altLang="en-US" sz="1600" u="sng" dirty="0">
              <a:solidFill>
                <a:srgbClr val="FF9900"/>
              </a:solidFill>
              <a:latin typeface="+mj-lt"/>
            </a:endParaRPr>
          </a:p>
        </p:txBody>
      </p:sp>
      <p:sp>
        <p:nvSpPr>
          <p:cNvPr id="8" name="テキスト ボックス 7"/>
          <p:cNvSpPr txBox="1"/>
          <p:nvPr/>
        </p:nvSpPr>
        <p:spPr>
          <a:xfrm>
            <a:off x="213195" y="1039857"/>
            <a:ext cx="1262461" cy="338554"/>
          </a:xfrm>
          <a:prstGeom prst="rect">
            <a:avLst/>
          </a:prstGeom>
          <a:noFill/>
        </p:spPr>
        <p:txBody>
          <a:bodyPr wrap="none" rtlCol="0">
            <a:spAutoFit/>
          </a:bodyPr>
          <a:lstStyle/>
          <a:p>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Your value</a:t>
            </a:r>
            <a:endParaRPr lang="ja-JP" altLang="en-US" sz="160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11" name="二等辺三角形 10"/>
          <p:cNvSpPr/>
          <p:nvPr/>
        </p:nvSpPr>
        <p:spPr bwMode="auto">
          <a:xfrm rot="5400000">
            <a:off x="38744" y="1158073"/>
            <a:ext cx="174096" cy="107438"/>
          </a:xfrm>
          <a:prstGeom prst="triangl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 xmlns:p14="http://schemas.microsoft.com/office/powerpoint/2010/main" val="338358461"/>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7504" y="-88"/>
            <a:ext cx="8949660" cy="68496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正方形/長方形 3"/>
          <p:cNvSpPr/>
          <p:nvPr/>
        </p:nvSpPr>
        <p:spPr bwMode="auto">
          <a:xfrm>
            <a:off x="0" y="2492896"/>
            <a:ext cx="9144000" cy="864096"/>
          </a:xfrm>
          <a:prstGeom prst="rect">
            <a:avLst/>
          </a:prstGeom>
          <a:solidFill>
            <a:srgbClr val="3333FF">
              <a:alpha val="86000"/>
            </a:srgbClr>
          </a:solidFill>
          <a:ln w="9525">
            <a:noFill/>
            <a:miter lim="800000"/>
            <a:headEnd/>
            <a:tailEnd/>
          </a:ln>
          <a:effectLst/>
        </p:spPr>
        <p:txBody>
          <a:bodyPr wrap="none" rtlCol="0" anchor="ctr"/>
          <a:lstStyle/>
          <a:p>
            <a:pPr algn="ctr"/>
            <a:r>
              <a:rPr kumimoji="1" lang="en-US" altLang="ja-JP" sz="5400" dirty="0" smtClean="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rPr>
              <a:t>links 2 separate worlds</a:t>
            </a:r>
            <a:endParaRPr kumimoji="1" lang="ja-JP" altLang="en-US" sz="5400" dirty="0" smtClean="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solidFill>
                  <a:schemeClr val="tx1">
                    <a:lumMod val="50000"/>
                    <a:lumOff val="50000"/>
                  </a:schemeClr>
                </a:solidFill>
              </a:rPr>
              <a:t>Easy replacement by modular design</a:t>
            </a:r>
            <a:endParaRPr kumimoji="1" lang="ja-JP" altLang="en-US" dirty="0">
              <a:solidFill>
                <a:schemeClr val="tx1">
                  <a:lumMod val="50000"/>
                  <a:lumOff val="50000"/>
                </a:schemeClr>
              </a:solidFill>
            </a:endParaRPr>
          </a:p>
        </p:txBody>
      </p:sp>
      <p:sp>
        <p:nvSpPr>
          <p:cNvPr id="16" name="テキスト ボックス 15"/>
          <p:cNvSpPr txBox="1"/>
          <p:nvPr/>
        </p:nvSpPr>
        <p:spPr>
          <a:xfrm>
            <a:off x="4742944" y="2852936"/>
            <a:ext cx="4005520" cy="1815882"/>
          </a:xfrm>
          <a:prstGeom prst="rect">
            <a:avLst/>
          </a:prstGeom>
          <a:noFill/>
        </p:spPr>
        <p:txBody>
          <a:bodyPr wrap="none" rtlCol="0">
            <a:spAutoFit/>
          </a:bodyPr>
          <a:lstStyle/>
          <a:p>
            <a:pPr>
              <a:buFont typeface="Wingdings" pitchFamily="2" charset="2"/>
              <a:buChar char="ü"/>
            </a:pPr>
            <a:r>
              <a:rPr kumimoji="1" lang="en-US" altLang="ja-JP" sz="1600" dirty="0" smtClean="0">
                <a:solidFill>
                  <a:schemeClr val="tx1">
                    <a:lumMod val="50000"/>
                    <a:lumOff val="50000"/>
                  </a:schemeClr>
                </a:solidFill>
                <a:latin typeface="+mj-lt"/>
              </a:rPr>
              <a:t> Thanks to </a:t>
            </a:r>
            <a:r>
              <a:rPr lang="en-US" altLang="ja-JP" sz="1600" dirty="0" smtClean="0">
                <a:solidFill>
                  <a:srgbClr val="00B050"/>
                </a:solidFill>
                <a:latin typeface="+mj-lt"/>
              </a:rPr>
              <a:t>Modular design</a:t>
            </a:r>
          </a:p>
          <a:p>
            <a:pPr>
              <a:buFont typeface="Wingdings" pitchFamily="2" charset="2"/>
              <a:buChar char="ü"/>
            </a:pPr>
            <a:endParaRPr kumimoji="1" lang="en-US" altLang="ja-JP" sz="1600" dirty="0" smtClean="0">
              <a:solidFill>
                <a:schemeClr val="tx1">
                  <a:lumMod val="50000"/>
                  <a:lumOff val="50000"/>
                </a:schemeClr>
              </a:solidFill>
              <a:latin typeface="+mj-lt"/>
            </a:endParaRPr>
          </a:p>
          <a:p>
            <a:pPr>
              <a:buFont typeface="Wingdings" pitchFamily="2" charset="2"/>
              <a:buChar char="ü"/>
            </a:pPr>
            <a:r>
              <a:rPr kumimoji="1" lang="en-US" altLang="ja-JP" sz="1600" dirty="0" smtClean="0">
                <a:solidFill>
                  <a:schemeClr val="tx1">
                    <a:lumMod val="50000"/>
                    <a:lumOff val="50000"/>
                  </a:schemeClr>
                </a:solidFill>
                <a:latin typeface="+mj-lt"/>
              </a:rPr>
              <a:t> Easy replacement </a:t>
            </a:r>
            <a:r>
              <a:rPr kumimoji="1" lang="en-US" altLang="ja-JP" sz="1600" dirty="0" smtClean="0">
                <a:solidFill>
                  <a:srgbClr val="00B050"/>
                </a:solidFill>
                <a:latin typeface="+mj-lt"/>
              </a:rPr>
              <a:t>without PC</a:t>
            </a:r>
          </a:p>
          <a:p>
            <a:endParaRPr kumimoji="1" lang="en-US" altLang="ja-JP" sz="1600" dirty="0" smtClean="0">
              <a:solidFill>
                <a:srgbClr val="0066FF"/>
              </a:solidFill>
              <a:latin typeface="+mj-lt"/>
            </a:endParaRPr>
          </a:p>
          <a:p>
            <a:pPr>
              <a:buFont typeface="Wingdings" pitchFamily="2" charset="2"/>
              <a:buChar char="ü"/>
            </a:pPr>
            <a:r>
              <a:rPr lang="en-US" altLang="ja-JP" sz="1600" dirty="0" smtClean="0">
                <a:solidFill>
                  <a:schemeClr val="tx1">
                    <a:lumMod val="50000"/>
                    <a:lumOff val="50000"/>
                  </a:schemeClr>
                </a:solidFill>
                <a:latin typeface="+mj-lt"/>
              </a:rPr>
              <a:t> Memory card </a:t>
            </a:r>
            <a:r>
              <a:rPr lang="en-US" altLang="ja-JP" sz="1600" dirty="0" smtClean="0">
                <a:solidFill>
                  <a:srgbClr val="00B050"/>
                </a:solidFill>
                <a:latin typeface="+mj-lt"/>
              </a:rPr>
              <a:t>secured by Password</a:t>
            </a:r>
          </a:p>
          <a:p>
            <a:endParaRPr lang="en-US" altLang="ja-JP" sz="1600" dirty="0" smtClean="0">
              <a:solidFill>
                <a:schemeClr val="tx1">
                  <a:lumMod val="50000"/>
                  <a:lumOff val="50000"/>
                </a:schemeClr>
              </a:solidFill>
              <a:latin typeface="+mj-lt"/>
            </a:endParaRPr>
          </a:p>
          <a:p>
            <a:pPr>
              <a:buFont typeface="Wingdings" pitchFamily="2" charset="2"/>
              <a:buChar char="ü"/>
            </a:pPr>
            <a:r>
              <a:rPr lang="en-US" altLang="ja-JP" sz="1600" dirty="0" smtClean="0">
                <a:solidFill>
                  <a:schemeClr val="tx1">
                    <a:lumMod val="50000"/>
                    <a:lumOff val="50000"/>
                  </a:schemeClr>
                </a:solidFill>
                <a:latin typeface="+mj-lt"/>
              </a:rPr>
              <a:t> </a:t>
            </a:r>
            <a:r>
              <a:rPr lang="en-US" altLang="ja-JP" sz="1600" dirty="0" smtClean="0">
                <a:solidFill>
                  <a:srgbClr val="00B050"/>
                </a:solidFill>
                <a:latin typeface="+mj-lt"/>
              </a:rPr>
              <a:t>Easy &amp; Simple </a:t>
            </a:r>
            <a:r>
              <a:rPr lang="en-US" altLang="ja-JP" sz="1600" dirty="0" smtClean="0">
                <a:solidFill>
                  <a:schemeClr val="tx1">
                    <a:lumMod val="50000"/>
                    <a:lumOff val="50000"/>
                  </a:schemeClr>
                </a:solidFill>
                <a:latin typeface="+mj-lt"/>
              </a:rPr>
              <a:t>mounting process</a:t>
            </a:r>
            <a:endParaRPr lang="ja-JP" altLang="en-US" sz="1600" dirty="0" smtClean="0">
              <a:solidFill>
                <a:schemeClr val="tx1">
                  <a:lumMod val="50000"/>
                  <a:lumOff val="50000"/>
                </a:schemeClr>
              </a:solidFill>
            </a:endParaRPr>
          </a:p>
        </p:txBody>
      </p:sp>
      <p:grpSp>
        <p:nvGrpSpPr>
          <p:cNvPr id="22" name="グループ化 21"/>
          <p:cNvGrpSpPr/>
          <p:nvPr/>
        </p:nvGrpSpPr>
        <p:grpSpPr>
          <a:xfrm>
            <a:off x="494472" y="1988840"/>
            <a:ext cx="3184584" cy="3240360"/>
            <a:chOff x="467544" y="1268760"/>
            <a:chExt cx="3184584" cy="3240360"/>
          </a:xfrm>
        </p:grpSpPr>
        <p:pic>
          <p:nvPicPr>
            <p:cNvPr id="6"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51720" y="2780928"/>
              <a:ext cx="1600408" cy="120030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1844824"/>
              <a:ext cx="1503056" cy="16148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円形吹き出し 9"/>
            <p:cNvSpPr/>
            <p:nvPr/>
          </p:nvSpPr>
          <p:spPr bwMode="auto">
            <a:xfrm flipV="1">
              <a:off x="1907704" y="1268760"/>
              <a:ext cx="1440160" cy="720080"/>
            </a:xfrm>
            <a:prstGeom prst="wedgeEllipseCallout">
              <a:avLst>
                <a:gd name="adj1" fmla="val -70911"/>
                <a:gd name="adj2" fmla="val -65228"/>
              </a:avLst>
            </a:prstGeom>
            <a:solidFill>
              <a:srgbClr val="00B050"/>
            </a:solidFill>
            <a:ln>
              <a:solidFill>
                <a:schemeClr val="accent2">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mj-lt"/>
              </a:endParaRPr>
            </a:p>
          </p:txBody>
        </p:sp>
        <p:sp>
          <p:nvSpPr>
            <p:cNvPr id="11" name="テキスト ボックス 10"/>
            <p:cNvSpPr txBox="1"/>
            <p:nvPr/>
          </p:nvSpPr>
          <p:spPr>
            <a:xfrm>
              <a:off x="1907704" y="1393612"/>
              <a:ext cx="1440160" cy="461665"/>
            </a:xfrm>
            <a:prstGeom prst="rect">
              <a:avLst/>
            </a:prstGeom>
            <a:noFill/>
          </p:spPr>
          <p:txBody>
            <a:bodyPr wrap="square" rtlCol="0">
              <a:spAutoFit/>
            </a:bodyPr>
            <a:lstStyle/>
            <a:p>
              <a:pPr algn="ctr"/>
              <a:r>
                <a:rPr lang="en-US" altLang="ja-JP" sz="1200" b="0" dirty="0" smtClean="0">
                  <a:solidFill>
                    <a:schemeClr val="bg1"/>
                  </a:solidFill>
                  <a:latin typeface="+mj-lt"/>
                  <a:ea typeface="メイリオ" pitchFamily="50" charset="-128"/>
                  <a:cs typeface="メイリオ" pitchFamily="50" charset="-128"/>
                </a:rPr>
                <a:t>Leave display on cabinet</a:t>
              </a:r>
            </a:p>
          </p:txBody>
        </p:sp>
        <p:pic>
          <p:nvPicPr>
            <p:cNvPr id="12" name="Picture 2" descr="\\Wxjp0010217d\ローカル共有hdd2\メディアチーム_ローカル共有データ\VisualDataBase\裏VisualDataBase\製品写真_SP5000\SP5000_photo\SP5000_photo\Option\PFXZCDSD1GC61.JPG"/>
            <p:cNvPicPr>
              <a:picLocks noChangeAspect="1" noChangeArrowheads="1"/>
            </p:cNvPicPr>
            <p:nvPr/>
          </p:nvPicPr>
          <p:blipFill rotWithShape="1">
            <a:blip r:embed="rId4" cstate="email">
              <a:extLst>
                <a:ext uri="{BEBA8EAE-BF5A-486C-A8C5-ECC9F3942E4B}">
                  <a14:imgProps xmlns="" xmlns:a14="http://schemas.microsoft.com/office/drawing/2010/main">
                    <a14:imgLayer r:embed="rId5">
                      <a14:imgEffect>
                        <a14:backgroundRemoval t="10000" b="90000" l="10000" r="90000"/>
                      </a14:imgEffect>
                    </a14:imgLayer>
                  </a14:imgProps>
                </a:ext>
                <a:ext uri="{28A0092B-C50C-407E-A947-70E740481C1C}">
                  <a14:useLocalDpi xmlns="" xmlns:a14="http://schemas.microsoft.com/office/drawing/2010/main"/>
                </a:ext>
              </a:extLst>
            </a:blip>
            <a:srcRect l="40055" t="37788" r="40272" b="31106"/>
            <a:stretch/>
          </p:blipFill>
          <p:spPr bwMode="auto">
            <a:xfrm>
              <a:off x="2411760" y="3789040"/>
              <a:ext cx="576064" cy="607298"/>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1"/>
            <p:cNvPicPr>
              <a:picLocks noChangeAspect="1" noChangeArrowheads="1"/>
            </p:cNvPicPr>
            <p:nvPr/>
          </p:nvPicPr>
          <p:blipFill>
            <a:blip r:embed="rId6" cstate="print"/>
            <a:srcRect/>
            <a:stretch>
              <a:fillRect/>
            </a:stretch>
          </p:blipFill>
          <p:spPr bwMode="auto">
            <a:xfrm>
              <a:off x="2915816" y="3789040"/>
              <a:ext cx="546061" cy="470453"/>
            </a:xfrm>
            <a:prstGeom prst="rect">
              <a:avLst/>
            </a:prstGeom>
            <a:noFill/>
            <a:ln w="9525">
              <a:noFill/>
              <a:miter lim="800000"/>
              <a:headEnd/>
              <a:tailEnd/>
            </a:ln>
          </p:spPr>
        </p:pic>
        <p:sp>
          <p:nvSpPr>
            <p:cNvPr id="20" name="円形吹き出し 19"/>
            <p:cNvSpPr/>
            <p:nvPr/>
          </p:nvSpPr>
          <p:spPr bwMode="auto">
            <a:xfrm flipV="1">
              <a:off x="755576" y="3789040"/>
              <a:ext cx="1440160" cy="720080"/>
            </a:xfrm>
            <a:prstGeom prst="wedgeEllipseCallout">
              <a:avLst>
                <a:gd name="adj1" fmla="val 57838"/>
                <a:gd name="adj2" fmla="val 49999"/>
              </a:avLst>
            </a:prstGeom>
            <a:solidFill>
              <a:srgbClr val="00B050"/>
            </a:solidFill>
            <a:ln>
              <a:solidFill>
                <a:schemeClr val="accent2">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mj-lt"/>
              </a:endParaRPr>
            </a:p>
          </p:txBody>
        </p:sp>
        <p:sp>
          <p:nvSpPr>
            <p:cNvPr id="21" name="テキスト ボックス 20"/>
            <p:cNvSpPr txBox="1"/>
            <p:nvPr/>
          </p:nvSpPr>
          <p:spPr>
            <a:xfrm>
              <a:off x="755576" y="3861048"/>
              <a:ext cx="1440160" cy="646331"/>
            </a:xfrm>
            <a:prstGeom prst="rect">
              <a:avLst/>
            </a:prstGeom>
            <a:noFill/>
          </p:spPr>
          <p:txBody>
            <a:bodyPr wrap="square" rtlCol="0">
              <a:spAutoFit/>
            </a:bodyPr>
            <a:lstStyle/>
            <a:p>
              <a:pPr algn="ctr"/>
              <a:r>
                <a:rPr lang="en-US" altLang="ja-JP" sz="1200" b="0" dirty="0" smtClean="0">
                  <a:solidFill>
                    <a:schemeClr val="bg1"/>
                  </a:solidFill>
                  <a:latin typeface="+mj-lt"/>
                  <a:ea typeface="メイリオ" pitchFamily="50" charset="-128"/>
                  <a:cs typeface="メイリオ" pitchFamily="50" charset="-128"/>
                </a:rPr>
                <a:t>Remove</a:t>
              </a:r>
              <a:endParaRPr lang="en-US" altLang="ja-JP" sz="1200" dirty="0" smtClean="0">
                <a:solidFill>
                  <a:schemeClr val="bg1"/>
                </a:solidFill>
                <a:latin typeface="+mj-lt"/>
                <a:ea typeface="メイリオ" pitchFamily="50" charset="-128"/>
                <a:cs typeface="メイリオ" pitchFamily="50" charset="-128"/>
              </a:endParaRPr>
            </a:p>
            <a:p>
              <a:pPr algn="ctr"/>
              <a:r>
                <a:rPr lang="ja-JP" altLang="en-US" sz="1200" dirty="0" smtClean="0">
                  <a:solidFill>
                    <a:schemeClr val="bg1"/>
                  </a:solidFill>
                  <a:latin typeface="+mj-lt"/>
                  <a:ea typeface="メイリオ" pitchFamily="50" charset="-128"/>
                  <a:cs typeface="メイリオ" pitchFamily="50" charset="-128"/>
                </a:rPr>
                <a:t>↓</a:t>
              </a:r>
              <a:endParaRPr lang="en-US" altLang="ja-JP" sz="1200" dirty="0" smtClean="0">
                <a:solidFill>
                  <a:schemeClr val="bg1"/>
                </a:solidFill>
                <a:latin typeface="+mj-lt"/>
                <a:ea typeface="メイリオ" pitchFamily="50" charset="-128"/>
                <a:cs typeface="メイリオ" pitchFamily="50" charset="-128"/>
              </a:endParaRPr>
            </a:p>
            <a:p>
              <a:pPr algn="ctr"/>
              <a:r>
                <a:rPr lang="en-US" altLang="ja-JP" sz="1200" b="0" dirty="0" smtClean="0">
                  <a:solidFill>
                    <a:schemeClr val="bg1"/>
                  </a:solidFill>
                  <a:latin typeface="+mj-lt"/>
                  <a:ea typeface="メイリオ" pitchFamily="50" charset="-128"/>
                  <a:cs typeface="メイリオ" pitchFamily="50" charset="-128"/>
                </a:rPr>
                <a:t>Insert</a:t>
              </a:r>
            </a:p>
          </p:txBody>
        </p:sp>
      </p:grpSp>
      <p:sp>
        <p:nvSpPr>
          <p:cNvPr id="14" name="Rectangle 39"/>
          <p:cNvSpPr>
            <a:spLocks noChangeArrowheads="1"/>
          </p:cNvSpPr>
          <p:nvPr/>
        </p:nvSpPr>
        <p:spPr bwMode="gray">
          <a:xfrm>
            <a:off x="0" y="1016640"/>
            <a:ext cx="9144000" cy="360040"/>
          </a:xfrm>
          <a:prstGeom prst="rect">
            <a:avLst/>
          </a:prstGeom>
          <a:solidFill>
            <a:schemeClr val="accent2">
              <a:lumMod val="50000"/>
            </a:schemeClr>
          </a:solidFill>
          <a:ln w="9525">
            <a:solidFill>
              <a:schemeClr val="accent2">
                <a:lumMod val="50000"/>
              </a:schemeClr>
            </a:solidFill>
            <a:miter lim="800000"/>
            <a:headEnd/>
            <a:tailEnd/>
          </a:ln>
        </p:spPr>
        <p:txBody>
          <a:bodyPr anchor="ctr"/>
          <a:lstStyle/>
          <a:p>
            <a:pPr algn="r"/>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Simple to use</a:t>
            </a:r>
            <a:endParaRPr lang="ja-JP" altLang="en-US" sz="6600" b="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17" name="テキスト ボックス 16"/>
          <p:cNvSpPr txBox="1"/>
          <p:nvPr/>
        </p:nvSpPr>
        <p:spPr>
          <a:xfrm>
            <a:off x="213195" y="1039857"/>
            <a:ext cx="1061509" cy="338554"/>
          </a:xfrm>
          <a:prstGeom prst="rect">
            <a:avLst/>
          </a:prstGeom>
          <a:noFill/>
        </p:spPr>
        <p:txBody>
          <a:bodyPr wrap="none" rtlCol="0">
            <a:spAutoFit/>
          </a:bodyPr>
          <a:lstStyle/>
          <a:p>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Function</a:t>
            </a:r>
            <a:endParaRPr lang="ja-JP" altLang="en-US" sz="160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18" name="二等辺三角形 17"/>
          <p:cNvSpPr/>
          <p:nvPr/>
        </p:nvSpPr>
        <p:spPr bwMode="auto">
          <a:xfrm rot="5400000">
            <a:off x="38744" y="1158073"/>
            <a:ext cx="174096" cy="107438"/>
          </a:xfrm>
          <a:prstGeom prst="triangl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 xmlns:p14="http://schemas.microsoft.com/office/powerpoint/2010/main" val="1474488838"/>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115888"/>
            <a:ext cx="8065591" cy="936625"/>
          </a:xfrm>
        </p:spPr>
        <p:txBody>
          <a:bodyPr/>
          <a:lstStyle/>
          <a:p>
            <a:r>
              <a:rPr kumimoji="1" lang="en-US" altLang="ja-JP" dirty="0" smtClean="0">
                <a:solidFill>
                  <a:schemeClr val="tx1">
                    <a:lumMod val="50000"/>
                    <a:lumOff val="50000"/>
                  </a:schemeClr>
                </a:solidFill>
              </a:rPr>
              <a:t>Take time &amp; effort </a:t>
            </a:r>
            <a:br>
              <a:rPr kumimoji="1" lang="en-US" altLang="ja-JP" dirty="0" smtClean="0">
                <a:solidFill>
                  <a:schemeClr val="tx1">
                    <a:lumMod val="50000"/>
                    <a:lumOff val="50000"/>
                  </a:schemeClr>
                </a:solidFill>
              </a:rPr>
            </a:br>
            <a:r>
              <a:rPr kumimoji="1" lang="en-US" altLang="ja-JP" dirty="0" smtClean="0">
                <a:solidFill>
                  <a:schemeClr val="tx1">
                    <a:lumMod val="50000"/>
                    <a:lumOff val="50000"/>
                  </a:schemeClr>
                </a:solidFill>
              </a:rPr>
              <a:t>to replace or update by End-User?</a:t>
            </a:r>
            <a:endParaRPr kumimoji="1" lang="ja-JP" altLang="en-US" dirty="0">
              <a:solidFill>
                <a:schemeClr val="tx1">
                  <a:lumMod val="50000"/>
                  <a:lumOff val="50000"/>
                </a:schemeClr>
              </a:solidFill>
            </a:endParaRPr>
          </a:p>
        </p:txBody>
      </p:sp>
      <p:pic>
        <p:nvPicPr>
          <p:cNvPr id="3" name="Picture 2"/>
          <p:cNvPicPr>
            <a:picLocks noChangeAspect="1" noChangeArrowheads="1"/>
          </p:cNvPicPr>
          <p:nvPr/>
        </p:nvPicPr>
        <p:blipFill>
          <a:blip r:embed="rId2" cstate="print"/>
          <a:srcRect l="1185" r="16285" b="3062"/>
          <a:stretch>
            <a:fillRect/>
          </a:stretch>
        </p:blipFill>
        <p:spPr bwMode="auto">
          <a:xfrm>
            <a:off x="323528" y="1628800"/>
            <a:ext cx="3981450" cy="4735512"/>
          </a:xfrm>
          <a:prstGeom prst="rect">
            <a:avLst/>
          </a:prstGeom>
          <a:noFill/>
          <a:ln w="9525">
            <a:noFill/>
            <a:miter lim="800000"/>
            <a:headEnd/>
            <a:tailEnd/>
          </a:ln>
        </p:spPr>
      </p:pic>
      <p:sp>
        <p:nvSpPr>
          <p:cNvPr id="5" name="テキスト ボックス 4"/>
          <p:cNvSpPr txBox="1"/>
          <p:nvPr/>
        </p:nvSpPr>
        <p:spPr>
          <a:xfrm>
            <a:off x="4717246" y="1772816"/>
            <a:ext cx="4426754" cy="4555093"/>
          </a:xfrm>
          <a:prstGeom prst="rect">
            <a:avLst/>
          </a:prstGeom>
          <a:noFill/>
        </p:spPr>
        <p:txBody>
          <a:bodyPr wrap="square" rtlCol="0">
            <a:spAutoFit/>
          </a:bodyPr>
          <a:lstStyle/>
          <a:p>
            <a:pPr>
              <a:buFont typeface="Wingdings" pitchFamily="2" charset="2"/>
              <a:buChar char="ü"/>
            </a:pPr>
            <a:r>
              <a:rPr lang="en-US" altLang="ja-JP" sz="1600" dirty="0" smtClean="0">
                <a:solidFill>
                  <a:schemeClr val="tx1">
                    <a:lumMod val="50000"/>
                    <a:lumOff val="50000"/>
                  </a:schemeClr>
                </a:solidFill>
                <a:latin typeface="+mj-lt"/>
                <a:ea typeface="メイリオ" pitchFamily="50" charset="-128"/>
                <a:cs typeface="メイリオ" pitchFamily="50" charset="-128"/>
              </a:rPr>
              <a:t> Takes time &amp; effort to </a:t>
            </a:r>
            <a:r>
              <a:rPr lang="en-US" altLang="ja-JP" sz="1600" dirty="0" smtClean="0">
                <a:solidFill>
                  <a:srgbClr val="00B050"/>
                </a:solidFill>
                <a:latin typeface="+mj-lt"/>
                <a:ea typeface="メイリオ" pitchFamily="50" charset="-128"/>
                <a:cs typeface="メイリオ" pitchFamily="50" charset="-128"/>
              </a:rPr>
              <a:t>teach </a:t>
            </a:r>
          </a:p>
          <a:p>
            <a:r>
              <a:rPr lang="en-US" altLang="ja-JP" sz="1600" dirty="0" smtClean="0">
                <a:solidFill>
                  <a:srgbClr val="00B050"/>
                </a:solidFill>
                <a:latin typeface="+mj-lt"/>
                <a:ea typeface="メイリオ" pitchFamily="50" charset="-128"/>
                <a:cs typeface="メイリオ" pitchFamily="50" charset="-128"/>
              </a:rPr>
              <a:t>    how to transfer screen data </a:t>
            </a:r>
          </a:p>
          <a:p>
            <a:r>
              <a:rPr lang="en-US" altLang="ja-JP" sz="1600" dirty="0">
                <a:solidFill>
                  <a:srgbClr val="3333FF"/>
                </a:solidFill>
                <a:latin typeface="+mj-lt"/>
                <a:ea typeface="メイリオ" pitchFamily="50" charset="-128"/>
                <a:cs typeface="メイリオ" pitchFamily="50" charset="-128"/>
              </a:rPr>
              <a:t> </a:t>
            </a:r>
            <a:r>
              <a:rPr lang="en-US" altLang="ja-JP" sz="1600" dirty="0" smtClean="0">
                <a:solidFill>
                  <a:srgbClr val="3333FF"/>
                </a:solidFill>
                <a:latin typeface="+mj-lt"/>
                <a:ea typeface="メイリオ" pitchFamily="50" charset="-128"/>
                <a:cs typeface="メイリオ" pitchFamily="50" charset="-128"/>
              </a:rPr>
              <a:t>   </a:t>
            </a:r>
            <a:r>
              <a:rPr lang="en-US" altLang="ja-JP" sz="1600" dirty="0" smtClean="0">
                <a:solidFill>
                  <a:schemeClr val="tx1">
                    <a:lumMod val="50000"/>
                    <a:lumOff val="50000"/>
                  </a:schemeClr>
                </a:solidFill>
                <a:latin typeface="+mj-lt"/>
                <a:ea typeface="メイリオ" pitchFamily="50" charset="-128"/>
                <a:cs typeface="メイリオ" pitchFamily="50" charset="-128"/>
              </a:rPr>
              <a:t>to End-User.</a:t>
            </a:r>
          </a:p>
          <a:p>
            <a:endParaRPr kumimoji="1" lang="en-US" altLang="ja-JP" sz="1600" dirty="0" smtClean="0">
              <a:solidFill>
                <a:schemeClr val="tx1">
                  <a:lumMod val="50000"/>
                  <a:lumOff val="50000"/>
                </a:schemeClr>
              </a:solidFill>
              <a:latin typeface="+mj-lt"/>
              <a:ea typeface="メイリオ" pitchFamily="50" charset="-128"/>
              <a:cs typeface="メイリオ" pitchFamily="50" charset="-128"/>
            </a:endParaRPr>
          </a:p>
          <a:p>
            <a:pPr>
              <a:buFont typeface="Wingdings" pitchFamily="2" charset="2"/>
              <a:buChar char="ü"/>
            </a:pPr>
            <a:r>
              <a:rPr lang="en-US" altLang="ja-JP" sz="1600" dirty="0" smtClean="0">
                <a:solidFill>
                  <a:schemeClr val="tx1">
                    <a:lumMod val="50000"/>
                    <a:lumOff val="50000"/>
                  </a:schemeClr>
                </a:solidFill>
                <a:latin typeface="+mj-lt"/>
                <a:ea typeface="メイリオ" pitchFamily="50" charset="-128"/>
                <a:cs typeface="メイリオ" pitchFamily="50" charset="-128"/>
              </a:rPr>
              <a:t> Need to </a:t>
            </a:r>
            <a:r>
              <a:rPr lang="en-US" altLang="ja-JP" sz="1600" dirty="0" smtClean="0">
                <a:solidFill>
                  <a:srgbClr val="00B050"/>
                </a:solidFill>
                <a:latin typeface="+mj-lt"/>
                <a:ea typeface="メイリオ" pitchFamily="50" charset="-128"/>
                <a:cs typeface="メイリオ" pitchFamily="50" charset="-128"/>
              </a:rPr>
              <a:t>go to field </a:t>
            </a:r>
          </a:p>
          <a:p>
            <a:r>
              <a:rPr lang="en-US" altLang="ja-JP" sz="1600" dirty="0">
                <a:solidFill>
                  <a:srgbClr val="00B050"/>
                </a:solidFill>
                <a:latin typeface="+mj-lt"/>
                <a:ea typeface="メイリオ" pitchFamily="50" charset="-128"/>
                <a:cs typeface="メイリオ" pitchFamily="50" charset="-128"/>
              </a:rPr>
              <a:t> </a:t>
            </a:r>
            <a:r>
              <a:rPr lang="en-US" altLang="ja-JP" sz="1600" dirty="0" smtClean="0">
                <a:solidFill>
                  <a:srgbClr val="00B050"/>
                </a:solidFill>
                <a:latin typeface="+mj-lt"/>
                <a:ea typeface="メイリオ" pitchFamily="50" charset="-128"/>
                <a:cs typeface="メイリオ" pitchFamily="50" charset="-128"/>
              </a:rPr>
              <a:t>  just for screen transfer</a:t>
            </a:r>
            <a:r>
              <a:rPr lang="en-US" altLang="ja-JP" sz="1600" dirty="0" smtClean="0">
                <a:solidFill>
                  <a:schemeClr val="tx1">
                    <a:lumMod val="50000"/>
                    <a:lumOff val="50000"/>
                  </a:schemeClr>
                </a:solidFill>
                <a:latin typeface="+mj-lt"/>
                <a:ea typeface="メイリオ" pitchFamily="50" charset="-128"/>
                <a:cs typeface="メイリオ" pitchFamily="50" charset="-128"/>
              </a:rPr>
              <a:t>.</a:t>
            </a:r>
          </a:p>
          <a:p>
            <a:endParaRPr kumimoji="1" lang="en-US" altLang="ja-JP" sz="1600" dirty="0" smtClean="0">
              <a:solidFill>
                <a:schemeClr val="tx1">
                  <a:lumMod val="50000"/>
                  <a:lumOff val="50000"/>
                </a:schemeClr>
              </a:solidFill>
              <a:latin typeface="+mj-lt"/>
              <a:ea typeface="メイリオ" pitchFamily="50" charset="-128"/>
              <a:cs typeface="メイリオ" pitchFamily="50" charset="-128"/>
            </a:endParaRPr>
          </a:p>
          <a:p>
            <a:pPr>
              <a:buFont typeface="Wingdings" pitchFamily="2" charset="2"/>
              <a:buChar char="ü"/>
            </a:pPr>
            <a:r>
              <a:rPr lang="en-US" altLang="ja-JP" sz="1600" dirty="0" smtClean="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rgbClr val="00B050"/>
                </a:solidFill>
                <a:latin typeface="+mj-lt"/>
                <a:ea typeface="メイリオ" pitchFamily="50" charset="-128"/>
                <a:cs typeface="メイリオ" pitchFamily="50" charset="-128"/>
              </a:rPr>
              <a:t>No tools </a:t>
            </a:r>
            <a:r>
              <a:rPr lang="en-US" altLang="ja-JP" sz="1600" dirty="0" smtClean="0">
                <a:solidFill>
                  <a:schemeClr val="tx1">
                    <a:lumMod val="50000"/>
                    <a:lumOff val="50000"/>
                  </a:schemeClr>
                </a:solidFill>
                <a:latin typeface="+mj-lt"/>
                <a:ea typeface="メイリオ" pitchFamily="50" charset="-128"/>
                <a:cs typeface="メイリオ" pitchFamily="50" charset="-128"/>
              </a:rPr>
              <a:t>to transfer screen data</a:t>
            </a:r>
          </a:p>
          <a:p>
            <a:r>
              <a:rPr kumimoji="1" lang="en-US" altLang="ja-JP" sz="1600" dirty="0" smtClean="0">
                <a:solidFill>
                  <a:schemeClr val="tx1">
                    <a:lumMod val="50000"/>
                    <a:lumOff val="50000"/>
                  </a:schemeClr>
                </a:solidFill>
                <a:latin typeface="+mj-lt"/>
                <a:ea typeface="メイリオ" pitchFamily="50" charset="-128"/>
                <a:cs typeface="メイリオ" pitchFamily="50" charset="-128"/>
              </a:rPr>
              <a:t>      - No Software </a:t>
            </a:r>
          </a:p>
          <a:p>
            <a:r>
              <a:rPr lang="en-US" altLang="ja-JP" sz="1600" dirty="0" smtClean="0">
                <a:solidFill>
                  <a:schemeClr val="tx1">
                    <a:lumMod val="50000"/>
                    <a:lumOff val="50000"/>
                  </a:schemeClr>
                </a:solidFill>
                <a:latin typeface="+mj-lt"/>
                <a:ea typeface="メイリオ" pitchFamily="50" charset="-128"/>
                <a:cs typeface="メイリオ" pitchFamily="50" charset="-128"/>
              </a:rPr>
              <a:t>      - Different version of Software</a:t>
            </a:r>
          </a:p>
          <a:p>
            <a:r>
              <a:rPr kumimoji="1" lang="en-US" altLang="ja-JP" sz="1600" dirty="0" smtClean="0">
                <a:solidFill>
                  <a:schemeClr val="tx1">
                    <a:lumMod val="50000"/>
                    <a:lumOff val="50000"/>
                  </a:schemeClr>
                </a:solidFill>
                <a:latin typeface="+mj-lt"/>
                <a:ea typeface="メイリオ" pitchFamily="50" charset="-128"/>
                <a:cs typeface="メイリオ" pitchFamily="50" charset="-128"/>
              </a:rPr>
              <a:t>      - No transfer cable</a:t>
            </a:r>
            <a:endParaRPr lang="en-US" altLang="ja-JP" sz="1600" dirty="0" smtClean="0">
              <a:solidFill>
                <a:schemeClr val="tx1">
                  <a:lumMod val="50000"/>
                  <a:lumOff val="50000"/>
                </a:schemeClr>
              </a:solidFill>
              <a:latin typeface="+mj-lt"/>
              <a:ea typeface="メイリオ" pitchFamily="50" charset="-128"/>
              <a:cs typeface="メイリオ" pitchFamily="50" charset="-128"/>
            </a:endParaRPr>
          </a:p>
          <a:p>
            <a:endParaRPr lang="en-US" altLang="ja-JP" sz="1600" dirty="0" smtClean="0">
              <a:solidFill>
                <a:schemeClr val="tx1">
                  <a:lumMod val="50000"/>
                  <a:lumOff val="50000"/>
                </a:schemeClr>
              </a:solidFill>
              <a:latin typeface="+mj-lt"/>
              <a:ea typeface="メイリオ" pitchFamily="50" charset="-128"/>
              <a:cs typeface="メイリオ" pitchFamily="50" charset="-128"/>
            </a:endParaRPr>
          </a:p>
          <a:p>
            <a:pPr>
              <a:buFont typeface="Wingdings" pitchFamily="2" charset="2"/>
              <a:buChar char="ü"/>
            </a:pPr>
            <a:r>
              <a:rPr lang="ja-JP" altLang="en-US" sz="1600" dirty="0" smtClean="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chemeClr val="tx1">
                    <a:lumMod val="50000"/>
                    <a:lumOff val="50000"/>
                  </a:schemeClr>
                </a:solidFill>
                <a:latin typeface="+mj-lt"/>
                <a:ea typeface="メイリオ" pitchFamily="50" charset="-128"/>
                <a:cs typeface="メイリオ" pitchFamily="50" charset="-128"/>
              </a:rPr>
              <a:t>Need bug fix or update after delivery.</a:t>
            </a:r>
          </a:p>
          <a:p>
            <a:r>
              <a:rPr lang="en-US" altLang="ja-JP" sz="1600" dirty="0" smtClean="0">
                <a:solidFill>
                  <a:schemeClr val="tx1">
                    <a:lumMod val="50000"/>
                    <a:lumOff val="50000"/>
                  </a:schemeClr>
                </a:solidFill>
                <a:latin typeface="+mj-lt"/>
                <a:ea typeface="メイリオ" pitchFamily="50" charset="-128"/>
                <a:cs typeface="メイリオ" pitchFamily="50" charset="-128"/>
              </a:rPr>
              <a:t>    Takes time &amp; effort to </a:t>
            </a:r>
          </a:p>
          <a:p>
            <a:r>
              <a:rPr lang="en-US" altLang="ja-JP" sz="1600" dirty="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rgbClr val="00B050"/>
                </a:solidFill>
                <a:latin typeface="+mj-lt"/>
                <a:ea typeface="メイリオ" pitchFamily="50" charset="-128"/>
                <a:cs typeface="メイリオ" pitchFamily="50" charset="-128"/>
              </a:rPr>
              <a:t>update screen data</a:t>
            </a:r>
            <a:r>
              <a:rPr lang="en-US" altLang="ja-JP" sz="1600" dirty="0" smtClean="0">
                <a:solidFill>
                  <a:schemeClr val="tx1">
                    <a:lumMod val="50000"/>
                    <a:lumOff val="50000"/>
                  </a:schemeClr>
                </a:solidFill>
                <a:latin typeface="+mj-lt"/>
                <a:ea typeface="メイリオ" pitchFamily="50" charset="-128"/>
                <a:cs typeface="メイリオ" pitchFamily="50" charset="-128"/>
              </a:rPr>
              <a:t>.</a:t>
            </a:r>
          </a:p>
          <a:p>
            <a:endParaRPr lang="en-US" altLang="ja-JP" sz="1600" dirty="0" smtClean="0">
              <a:solidFill>
                <a:schemeClr val="tx1">
                  <a:lumMod val="50000"/>
                  <a:lumOff val="50000"/>
                </a:schemeClr>
              </a:solidFill>
              <a:latin typeface="+mj-lt"/>
              <a:ea typeface="メイリオ" pitchFamily="50" charset="-128"/>
              <a:cs typeface="メイリオ" pitchFamily="50" charset="-128"/>
            </a:endParaRPr>
          </a:p>
          <a:p>
            <a:pPr>
              <a:buFont typeface="Wingdings" pitchFamily="2" charset="2"/>
              <a:buChar char="ü"/>
            </a:pPr>
            <a:r>
              <a:rPr lang="en-US" altLang="ja-JP" sz="1600" dirty="0" smtClean="0">
                <a:solidFill>
                  <a:schemeClr val="tx1">
                    <a:lumMod val="50000"/>
                    <a:lumOff val="50000"/>
                  </a:schemeClr>
                </a:solidFill>
                <a:latin typeface="+mj-lt"/>
                <a:ea typeface="メイリオ" pitchFamily="50" charset="-128"/>
                <a:cs typeface="メイリオ" pitchFamily="50" charset="-128"/>
              </a:rPr>
              <a:t> Need to </a:t>
            </a:r>
            <a:r>
              <a:rPr lang="en-US" altLang="ja-JP" sz="1600" dirty="0" smtClean="0">
                <a:solidFill>
                  <a:srgbClr val="00B050"/>
                </a:solidFill>
                <a:latin typeface="+mj-lt"/>
                <a:ea typeface="メイリオ" pitchFamily="50" charset="-128"/>
                <a:cs typeface="メイリオ" pitchFamily="50" charset="-128"/>
              </a:rPr>
              <a:t>replace HMI &amp; transfer screen</a:t>
            </a:r>
            <a:r>
              <a:rPr lang="en-US" altLang="ja-JP" sz="1600" dirty="0" smtClean="0">
                <a:solidFill>
                  <a:schemeClr val="tx1">
                    <a:lumMod val="50000"/>
                    <a:lumOff val="50000"/>
                  </a:schemeClr>
                </a:solidFill>
                <a:latin typeface="+mj-lt"/>
                <a:ea typeface="メイリオ" pitchFamily="50" charset="-128"/>
                <a:cs typeface="メイリオ" pitchFamily="50" charset="-128"/>
              </a:rPr>
              <a:t>,</a:t>
            </a:r>
          </a:p>
          <a:p>
            <a:r>
              <a:rPr lang="en-US" altLang="ja-JP" sz="1600" dirty="0" smtClean="0">
                <a:solidFill>
                  <a:schemeClr val="tx1">
                    <a:lumMod val="50000"/>
                    <a:lumOff val="50000"/>
                  </a:schemeClr>
                </a:solidFill>
                <a:latin typeface="+mj-lt"/>
                <a:ea typeface="メイリオ" pitchFamily="50" charset="-128"/>
                <a:cs typeface="メイリオ" pitchFamily="50" charset="-128"/>
              </a:rPr>
              <a:t>    even just display got old/broken</a:t>
            </a:r>
            <a:r>
              <a:rPr lang="ja-JP" altLang="en-US" dirty="0" smtClean="0">
                <a:solidFill>
                  <a:schemeClr val="tx1">
                    <a:lumMod val="50000"/>
                    <a:lumOff val="50000"/>
                  </a:schemeClr>
                </a:solidFill>
                <a:latin typeface="+mj-lt"/>
                <a:ea typeface="メイリオ" pitchFamily="50" charset="-128"/>
                <a:cs typeface="メイリオ" pitchFamily="50" charset="-128"/>
              </a:rPr>
              <a:t>　　</a:t>
            </a:r>
            <a:r>
              <a:rPr lang="ja-JP" altLang="en-US" dirty="0" smtClean="0">
                <a:solidFill>
                  <a:schemeClr val="tx1">
                    <a:lumMod val="50000"/>
                    <a:lumOff val="50000"/>
                  </a:schemeClr>
                </a:solidFill>
                <a:latin typeface="メイリオ" pitchFamily="50" charset="-128"/>
                <a:ea typeface="メイリオ" pitchFamily="50" charset="-128"/>
                <a:cs typeface="メイリオ" pitchFamily="50" charset="-128"/>
              </a:rPr>
              <a:t>　</a:t>
            </a:r>
            <a:endParaRPr kumimoji="1" lang="en-US" altLang="ja-JP" dirty="0" smtClean="0">
              <a:solidFill>
                <a:schemeClr val="tx1">
                  <a:lumMod val="50000"/>
                  <a:lumOff val="50000"/>
                </a:schemeClr>
              </a:solidFill>
              <a:latin typeface="メイリオ" pitchFamily="50" charset="-128"/>
              <a:ea typeface="メイリオ" pitchFamily="50" charset="-128"/>
              <a:cs typeface="メイリオ" pitchFamily="50" charset="-128"/>
            </a:endParaRPr>
          </a:p>
        </p:txBody>
      </p:sp>
      <p:sp>
        <p:nvSpPr>
          <p:cNvPr id="10" name="Rectangle 39"/>
          <p:cNvSpPr>
            <a:spLocks noChangeArrowheads="1"/>
          </p:cNvSpPr>
          <p:nvPr/>
        </p:nvSpPr>
        <p:spPr bwMode="gray">
          <a:xfrm>
            <a:off x="0" y="1016640"/>
            <a:ext cx="9144000" cy="360040"/>
          </a:xfrm>
          <a:prstGeom prst="rect">
            <a:avLst/>
          </a:prstGeom>
          <a:solidFill>
            <a:schemeClr val="accent2">
              <a:lumMod val="50000"/>
            </a:schemeClr>
          </a:solidFill>
          <a:ln w="9525">
            <a:solidFill>
              <a:schemeClr val="accent2">
                <a:lumMod val="50000"/>
              </a:schemeClr>
            </a:solidFill>
            <a:miter lim="800000"/>
            <a:headEnd/>
            <a:tailEnd/>
          </a:ln>
        </p:spPr>
        <p:txBody>
          <a:bodyPr anchor="ctr"/>
          <a:lstStyle/>
          <a:p>
            <a:pPr algn="r"/>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Simple to use</a:t>
            </a:r>
            <a:endParaRPr lang="ja-JP" altLang="en-US" sz="6600" b="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7" name="テキスト ボックス 6"/>
          <p:cNvSpPr txBox="1"/>
          <p:nvPr/>
        </p:nvSpPr>
        <p:spPr>
          <a:xfrm>
            <a:off x="213195" y="1039857"/>
            <a:ext cx="1560042" cy="338554"/>
          </a:xfrm>
          <a:prstGeom prst="rect">
            <a:avLst/>
          </a:prstGeom>
          <a:noFill/>
        </p:spPr>
        <p:txBody>
          <a:bodyPr wrap="none" rtlCol="0">
            <a:spAutoFit/>
          </a:bodyPr>
          <a:lstStyle/>
          <a:p>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Current issue</a:t>
            </a:r>
            <a:endParaRPr lang="ja-JP" altLang="en-US" sz="160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8" name="二等辺三角形 7"/>
          <p:cNvSpPr/>
          <p:nvPr/>
        </p:nvSpPr>
        <p:spPr bwMode="auto">
          <a:xfrm rot="5400000">
            <a:off x="38744" y="1158073"/>
            <a:ext cx="174096" cy="107438"/>
          </a:xfrm>
          <a:prstGeom prst="triangl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 xmlns:p14="http://schemas.microsoft.com/office/powerpoint/2010/main" val="323594293"/>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solidFill>
                  <a:schemeClr val="bg1">
                    <a:lumMod val="50000"/>
                  </a:schemeClr>
                </a:solidFill>
              </a:rPr>
              <a:t>Easy &amp; Simple: everyone can make it</a:t>
            </a:r>
            <a:endParaRPr kumimoji="1" lang="ja-JP" altLang="en-US" dirty="0">
              <a:solidFill>
                <a:schemeClr val="bg1">
                  <a:lumMod val="50000"/>
                </a:schemeClr>
              </a:solidFill>
            </a:endParaRPr>
          </a:p>
        </p:txBody>
      </p:sp>
      <p:pic>
        <p:nvPicPr>
          <p:cNvPr id="3" name="Picture 3"/>
          <p:cNvPicPr>
            <a:picLocks noChangeAspect="1" noChangeArrowheads="1"/>
          </p:cNvPicPr>
          <p:nvPr/>
        </p:nvPicPr>
        <p:blipFill>
          <a:blip r:embed="rId2" cstate="print"/>
          <a:srcRect l="2101" r="4746" b="7637"/>
          <a:stretch>
            <a:fillRect/>
          </a:stretch>
        </p:blipFill>
        <p:spPr bwMode="auto">
          <a:xfrm>
            <a:off x="323528" y="1623690"/>
            <a:ext cx="4064000" cy="4685630"/>
          </a:xfrm>
          <a:prstGeom prst="rect">
            <a:avLst/>
          </a:prstGeom>
          <a:noFill/>
          <a:ln w="9525">
            <a:noFill/>
            <a:miter lim="800000"/>
            <a:headEnd/>
            <a:tailEnd/>
          </a:ln>
        </p:spPr>
      </p:pic>
      <p:sp>
        <p:nvSpPr>
          <p:cNvPr id="4" name="テキスト ボックス 3"/>
          <p:cNvSpPr txBox="1"/>
          <p:nvPr/>
        </p:nvSpPr>
        <p:spPr>
          <a:xfrm>
            <a:off x="4710375" y="2708920"/>
            <a:ext cx="4254113" cy="3293209"/>
          </a:xfrm>
          <a:prstGeom prst="rect">
            <a:avLst/>
          </a:prstGeom>
          <a:noFill/>
        </p:spPr>
        <p:txBody>
          <a:bodyPr wrap="none" rtlCol="0">
            <a:spAutoFit/>
          </a:bodyPr>
          <a:lstStyle/>
          <a:p>
            <a:pPr>
              <a:buFont typeface="Wingdings" pitchFamily="2" charset="2"/>
              <a:buChar char="ü"/>
            </a:pPr>
            <a:r>
              <a:rPr lang="ja-JP" altLang="en-US" sz="1600" dirty="0" smtClean="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rgbClr val="00B050"/>
                </a:solidFill>
                <a:latin typeface="+mj-lt"/>
                <a:ea typeface="メイリオ" pitchFamily="50" charset="-128"/>
                <a:cs typeface="メイリオ" pitchFamily="50" charset="-128"/>
              </a:rPr>
              <a:t>Everyone can update/recover easily</a:t>
            </a:r>
          </a:p>
          <a:p>
            <a:r>
              <a:rPr lang="en-US" altLang="ja-JP" sz="1600" dirty="0" smtClean="0">
                <a:solidFill>
                  <a:schemeClr val="tx1">
                    <a:lumMod val="50000"/>
                    <a:lumOff val="50000"/>
                  </a:schemeClr>
                </a:solidFill>
                <a:latin typeface="+mj-lt"/>
                <a:ea typeface="メイリオ" pitchFamily="50" charset="-128"/>
                <a:cs typeface="メイリオ" pitchFamily="50" charset="-128"/>
              </a:rPr>
              <a:t>   without visiting or explanation </a:t>
            </a:r>
          </a:p>
          <a:p>
            <a:r>
              <a:rPr lang="en-US" altLang="ja-JP" sz="1600" dirty="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chemeClr val="tx1">
                    <a:lumMod val="50000"/>
                    <a:lumOff val="50000"/>
                  </a:schemeClr>
                </a:solidFill>
                <a:latin typeface="+mj-lt"/>
                <a:ea typeface="メイリオ" pitchFamily="50" charset="-128"/>
                <a:cs typeface="メイリオ" pitchFamily="50" charset="-128"/>
              </a:rPr>
              <a:t>  by phone.</a:t>
            </a:r>
          </a:p>
          <a:p>
            <a:endParaRPr lang="en-US" altLang="ja-JP" sz="1600" dirty="0" smtClean="0">
              <a:solidFill>
                <a:schemeClr val="tx1">
                  <a:lumMod val="50000"/>
                  <a:lumOff val="50000"/>
                </a:schemeClr>
              </a:solidFill>
              <a:latin typeface="+mj-lt"/>
              <a:ea typeface="メイリオ" pitchFamily="50" charset="-128"/>
              <a:cs typeface="メイリオ" pitchFamily="50" charset="-128"/>
            </a:endParaRPr>
          </a:p>
          <a:p>
            <a:pPr>
              <a:buFont typeface="Wingdings" pitchFamily="2" charset="2"/>
              <a:buChar char="ü"/>
            </a:pPr>
            <a:r>
              <a:rPr lang="en-US" altLang="ja-JP" sz="1600" dirty="0" smtClean="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rgbClr val="00B050"/>
                </a:solidFill>
                <a:latin typeface="+mj-lt"/>
                <a:ea typeface="メイリオ" pitchFamily="50" charset="-128"/>
                <a:cs typeface="メイリオ" pitchFamily="50" charset="-128"/>
              </a:rPr>
              <a:t>No need to train </a:t>
            </a:r>
          </a:p>
          <a:p>
            <a:r>
              <a:rPr lang="en-US" altLang="ja-JP" sz="1600" dirty="0" smtClean="0">
                <a:solidFill>
                  <a:schemeClr val="tx1">
                    <a:lumMod val="50000"/>
                    <a:lumOff val="50000"/>
                  </a:schemeClr>
                </a:solidFill>
                <a:latin typeface="+mj-lt"/>
                <a:ea typeface="メイリオ" pitchFamily="50" charset="-128"/>
                <a:cs typeface="メイリオ" pitchFamily="50" charset="-128"/>
              </a:rPr>
              <a:t>    End-User/Maintenance people</a:t>
            </a:r>
          </a:p>
          <a:p>
            <a:endParaRPr lang="en-US" altLang="ja-JP" sz="1600" dirty="0" smtClean="0">
              <a:solidFill>
                <a:schemeClr val="tx1">
                  <a:lumMod val="50000"/>
                  <a:lumOff val="50000"/>
                </a:schemeClr>
              </a:solidFill>
              <a:latin typeface="+mj-lt"/>
              <a:ea typeface="メイリオ" pitchFamily="50" charset="-128"/>
              <a:cs typeface="メイリオ" pitchFamily="50" charset="-128"/>
            </a:endParaRPr>
          </a:p>
          <a:p>
            <a:pPr>
              <a:buFont typeface="Wingdings" pitchFamily="2" charset="2"/>
              <a:buChar char="ü"/>
            </a:pPr>
            <a:r>
              <a:rPr lang="en-US" altLang="ja-JP" sz="1600" dirty="0" smtClean="0">
                <a:solidFill>
                  <a:schemeClr val="tx1">
                    <a:lumMod val="50000"/>
                    <a:lumOff val="50000"/>
                  </a:schemeClr>
                </a:solidFill>
                <a:latin typeface="+mj-lt"/>
                <a:ea typeface="メイリオ" pitchFamily="50" charset="-128"/>
                <a:cs typeface="メイリオ" pitchFamily="50" charset="-128"/>
              </a:rPr>
              <a:t> Just </a:t>
            </a:r>
            <a:r>
              <a:rPr lang="en-US" altLang="ja-JP" sz="1600" dirty="0" smtClean="0">
                <a:solidFill>
                  <a:srgbClr val="00B050"/>
                </a:solidFill>
                <a:latin typeface="+mj-lt"/>
                <a:ea typeface="メイリオ" pitchFamily="50" charset="-128"/>
                <a:cs typeface="メイリオ" pitchFamily="50" charset="-128"/>
              </a:rPr>
              <a:t>send new data by E-mail </a:t>
            </a:r>
          </a:p>
          <a:p>
            <a:r>
              <a:rPr lang="en-US" altLang="ja-JP" sz="1600" dirty="0" smtClean="0">
                <a:solidFill>
                  <a:srgbClr val="3333FF"/>
                </a:solidFill>
                <a:latin typeface="+mj-lt"/>
                <a:ea typeface="メイリオ" pitchFamily="50" charset="-128"/>
                <a:cs typeface="メイリオ" pitchFamily="50" charset="-128"/>
              </a:rPr>
              <a:t>   </a:t>
            </a:r>
            <a:r>
              <a:rPr lang="en-US" altLang="ja-JP" sz="1600" dirty="0" smtClean="0">
                <a:solidFill>
                  <a:schemeClr val="tx1">
                    <a:lumMod val="50000"/>
                    <a:lumOff val="50000"/>
                  </a:schemeClr>
                </a:solidFill>
                <a:latin typeface="+mj-lt"/>
                <a:ea typeface="メイリオ" pitchFamily="50" charset="-128"/>
                <a:cs typeface="メイリオ" pitchFamily="50" charset="-128"/>
              </a:rPr>
              <a:t>for update</a:t>
            </a:r>
          </a:p>
          <a:p>
            <a:endParaRPr lang="en-US" altLang="ja-JP" sz="1600" dirty="0" smtClean="0">
              <a:solidFill>
                <a:schemeClr val="tx1">
                  <a:lumMod val="50000"/>
                  <a:lumOff val="50000"/>
                </a:schemeClr>
              </a:solidFill>
              <a:latin typeface="+mj-lt"/>
              <a:ea typeface="メイリオ" pitchFamily="50" charset="-128"/>
              <a:cs typeface="メイリオ" pitchFamily="50" charset="-128"/>
            </a:endParaRPr>
          </a:p>
          <a:p>
            <a:pPr>
              <a:buFont typeface="Wingdings" pitchFamily="2" charset="2"/>
              <a:buChar char="ü"/>
            </a:pPr>
            <a:r>
              <a:rPr lang="en-US" altLang="ja-JP" sz="1600" dirty="0" smtClean="0">
                <a:solidFill>
                  <a:schemeClr val="tx1">
                    <a:lumMod val="50000"/>
                    <a:lumOff val="50000"/>
                  </a:schemeClr>
                </a:solidFill>
                <a:latin typeface="+mj-lt"/>
                <a:ea typeface="メイリオ" pitchFamily="50" charset="-128"/>
                <a:cs typeface="メイリオ" pitchFamily="50" charset="-128"/>
              </a:rPr>
              <a:t> When Display broken,</a:t>
            </a:r>
          </a:p>
          <a:p>
            <a:r>
              <a:rPr lang="en-US" altLang="ja-JP" sz="1600" dirty="0" smtClean="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rgbClr val="00B050"/>
                </a:solidFill>
                <a:latin typeface="+mj-lt"/>
                <a:ea typeface="メイリオ" pitchFamily="50" charset="-128"/>
                <a:cs typeface="メイリオ" pitchFamily="50" charset="-128"/>
              </a:rPr>
              <a:t>Just replace Display and Keep using </a:t>
            </a:r>
          </a:p>
          <a:p>
            <a:r>
              <a:rPr lang="en-US" altLang="ja-JP" sz="1600" dirty="0" smtClean="0">
                <a:solidFill>
                  <a:srgbClr val="00B050"/>
                </a:solidFill>
                <a:latin typeface="+mj-lt"/>
                <a:ea typeface="メイリオ" pitchFamily="50" charset="-128"/>
                <a:cs typeface="メイリオ" pitchFamily="50" charset="-128"/>
              </a:rPr>
              <a:t>   BOX (with screen data)</a:t>
            </a:r>
            <a:endParaRPr kumimoji="1" lang="en-US" altLang="ja-JP" dirty="0" smtClean="0">
              <a:solidFill>
                <a:srgbClr val="00B050"/>
              </a:solidFill>
              <a:latin typeface="メイリオ" pitchFamily="50" charset="-128"/>
              <a:ea typeface="メイリオ" pitchFamily="50" charset="-128"/>
              <a:cs typeface="メイリオ" pitchFamily="50" charset="-128"/>
            </a:endParaRPr>
          </a:p>
        </p:txBody>
      </p:sp>
      <p:sp>
        <p:nvSpPr>
          <p:cNvPr id="12" name="Rectangle 39"/>
          <p:cNvSpPr>
            <a:spLocks noChangeArrowheads="1"/>
          </p:cNvSpPr>
          <p:nvPr/>
        </p:nvSpPr>
        <p:spPr bwMode="gray">
          <a:xfrm>
            <a:off x="0" y="1016640"/>
            <a:ext cx="9144000" cy="360040"/>
          </a:xfrm>
          <a:prstGeom prst="rect">
            <a:avLst/>
          </a:prstGeom>
          <a:solidFill>
            <a:schemeClr val="accent2">
              <a:lumMod val="50000"/>
            </a:schemeClr>
          </a:solidFill>
          <a:ln w="9525">
            <a:solidFill>
              <a:schemeClr val="accent2">
                <a:lumMod val="50000"/>
              </a:schemeClr>
            </a:solidFill>
            <a:miter lim="800000"/>
            <a:headEnd/>
            <a:tailEnd/>
          </a:ln>
        </p:spPr>
        <p:txBody>
          <a:bodyPr anchor="ctr"/>
          <a:lstStyle/>
          <a:p>
            <a:pPr algn="r"/>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Simple to use</a:t>
            </a:r>
            <a:endParaRPr lang="ja-JP" altLang="en-US" sz="6600" b="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9" name="テキスト ボックス 8"/>
          <p:cNvSpPr txBox="1"/>
          <p:nvPr/>
        </p:nvSpPr>
        <p:spPr>
          <a:xfrm>
            <a:off x="4860032" y="2060848"/>
            <a:ext cx="2952328" cy="584775"/>
          </a:xfrm>
          <a:prstGeom prst="rect">
            <a:avLst/>
          </a:prstGeom>
          <a:noFill/>
        </p:spPr>
        <p:txBody>
          <a:bodyPr wrap="square" rtlCol="0">
            <a:spAutoFit/>
          </a:bodyPr>
          <a:lstStyle/>
          <a:p>
            <a:r>
              <a:rPr lang="en-US" altLang="ja-JP" sz="1600" u="sng" dirty="0" smtClean="0">
                <a:solidFill>
                  <a:srgbClr val="00B050"/>
                </a:solidFill>
                <a:latin typeface="+mj-lt"/>
                <a:ea typeface="メイリオ" pitchFamily="50" charset="-128"/>
                <a:cs typeface="メイリオ" pitchFamily="50" charset="-128"/>
              </a:rPr>
              <a:t>Just insert </a:t>
            </a:r>
            <a:r>
              <a:rPr lang="en-US" altLang="ja-JP" sz="1600" u="sng" dirty="0" err="1" smtClean="0">
                <a:solidFill>
                  <a:srgbClr val="00B050"/>
                </a:solidFill>
                <a:latin typeface="+mj-lt"/>
                <a:ea typeface="メイリオ" pitchFamily="50" charset="-128"/>
                <a:cs typeface="メイリオ" pitchFamily="50" charset="-128"/>
              </a:rPr>
              <a:t>CFast</a:t>
            </a:r>
            <a:r>
              <a:rPr lang="en-US" altLang="ja-JP" sz="1600" u="sng" dirty="0" smtClean="0">
                <a:solidFill>
                  <a:srgbClr val="00B050"/>
                </a:solidFill>
                <a:latin typeface="+mj-lt"/>
                <a:ea typeface="メイリオ" pitchFamily="50" charset="-128"/>
                <a:cs typeface="メイリオ" pitchFamily="50" charset="-128"/>
              </a:rPr>
              <a:t>/SD card </a:t>
            </a:r>
          </a:p>
          <a:p>
            <a:r>
              <a:rPr lang="en-US" altLang="ja-JP" sz="1600" u="sng" dirty="0" smtClean="0">
                <a:solidFill>
                  <a:srgbClr val="00B050"/>
                </a:solidFill>
                <a:latin typeface="+mj-lt"/>
                <a:ea typeface="メイリオ" pitchFamily="50" charset="-128"/>
                <a:cs typeface="メイリオ" pitchFamily="50" charset="-128"/>
              </a:rPr>
              <a:t>for system replace</a:t>
            </a:r>
          </a:p>
        </p:txBody>
      </p:sp>
      <p:sp>
        <p:nvSpPr>
          <p:cNvPr id="7" name="テキスト ボックス 6"/>
          <p:cNvSpPr txBox="1"/>
          <p:nvPr/>
        </p:nvSpPr>
        <p:spPr>
          <a:xfrm>
            <a:off x="213195" y="1039857"/>
            <a:ext cx="1262461" cy="338554"/>
          </a:xfrm>
          <a:prstGeom prst="rect">
            <a:avLst/>
          </a:prstGeom>
          <a:noFill/>
        </p:spPr>
        <p:txBody>
          <a:bodyPr wrap="none" rtlCol="0">
            <a:spAutoFit/>
          </a:bodyPr>
          <a:lstStyle/>
          <a:p>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Your value</a:t>
            </a:r>
            <a:endParaRPr lang="ja-JP" altLang="en-US" sz="160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8" name="二等辺三角形 7"/>
          <p:cNvSpPr/>
          <p:nvPr/>
        </p:nvSpPr>
        <p:spPr bwMode="auto">
          <a:xfrm rot="5400000">
            <a:off x="38744" y="1158073"/>
            <a:ext cx="174096" cy="107438"/>
          </a:xfrm>
          <a:prstGeom prst="triangl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solidFill>
                  <a:schemeClr val="tx1">
                    <a:lumMod val="50000"/>
                    <a:lumOff val="50000"/>
                  </a:schemeClr>
                </a:solidFill>
              </a:rPr>
              <a:t>Flexible Display size changes</a:t>
            </a:r>
            <a:endParaRPr kumimoji="1" lang="ja-JP" altLang="en-US" dirty="0">
              <a:solidFill>
                <a:schemeClr val="tx1">
                  <a:lumMod val="50000"/>
                  <a:lumOff val="50000"/>
                </a:schemeClr>
              </a:solidFill>
            </a:endParaRPr>
          </a:p>
        </p:txBody>
      </p:sp>
      <p:grpSp>
        <p:nvGrpSpPr>
          <p:cNvPr id="3" name="グループ化 2"/>
          <p:cNvGrpSpPr/>
          <p:nvPr/>
        </p:nvGrpSpPr>
        <p:grpSpPr>
          <a:xfrm>
            <a:off x="971600" y="1844824"/>
            <a:ext cx="2448272" cy="1800200"/>
            <a:chOff x="1923650" y="1982334"/>
            <a:chExt cx="1496222" cy="1116182"/>
          </a:xfrm>
        </p:grpSpPr>
        <p:pic>
          <p:nvPicPr>
            <p:cNvPr id="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23650" y="1982334"/>
              <a:ext cx="1496222" cy="11161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3" descr="C:\Users\SESA11265\Documents\Work\Products\Software\Imagine\Marketing Offers\Brand Differentiation\RT Design\RT redesign_Step3_2012-12\DESIGN_TEMPLATE_SIMPLE\Delivery_Template_Simple_V1\Template_Simple_V1_19.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14203" y="2113806"/>
              <a:ext cx="1133505" cy="85012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8" name="グループ化 7"/>
          <p:cNvGrpSpPr/>
          <p:nvPr/>
        </p:nvGrpSpPr>
        <p:grpSpPr>
          <a:xfrm>
            <a:off x="971600" y="1844824"/>
            <a:ext cx="1496222" cy="1116182"/>
            <a:chOff x="1923650" y="1982334"/>
            <a:chExt cx="1496222" cy="1116182"/>
          </a:xfrm>
        </p:grpSpPr>
        <p:pic>
          <p:nvPicPr>
            <p:cNvPr id="9"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923650" y="1982334"/>
              <a:ext cx="1496222" cy="11161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3" descr="C:\Users\SESA11265\Documents\Work\Products\Software\Imagine\Marketing Offers\Brand Differentiation\RT Design\RT redesign_Step3_2012-12\DESIGN_TEMPLATE_SIMPLE\Delivery_Template_Simple_V1\Template_Simple_V1_19.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14203" y="2113806"/>
              <a:ext cx="1133505" cy="850129"/>
            </a:xfrm>
            <a:prstGeom prst="rect">
              <a:avLst/>
            </a:prstGeom>
            <a:noFill/>
            <a:extLst>
              <a:ext uri="{909E8E84-426E-40DD-AFC4-6F175D3DCCD1}">
                <a14:hiddenFill xmlns="" xmlns:a14="http://schemas.microsoft.com/office/drawing/2010/main">
                  <a:solidFill>
                    <a:srgbClr val="FFFFFF"/>
                  </a:solidFill>
                </a14:hiddenFill>
              </a:ext>
            </a:extLst>
          </p:spPr>
        </p:pic>
      </p:grpSp>
      <p:cxnSp>
        <p:nvCxnSpPr>
          <p:cNvPr id="11" name="直線矢印コネクタ 10"/>
          <p:cNvCxnSpPr/>
          <p:nvPr/>
        </p:nvCxnSpPr>
        <p:spPr>
          <a:xfrm>
            <a:off x="971600" y="1844824"/>
            <a:ext cx="2448272" cy="1800200"/>
          </a:xfrm>
          <a:prstGeom prst="straightConnector1">
            <a:avLst/>
          </a:prstGeom>
          <a:ln w="3810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4574634" y="3212976"/>
            <a:ext cx="4461862" cy="1077218"/>
          </a:xfrm>
          <a:prstGeom prst="rect">
            <a:avLst/>
          </a:prstGeom>
          <a:noFill/>
        </p:spPr>
        <p:txBody>
          <a:bodyPr wrap="none" rtlCol="0">
            <a:spAutoFit/>
          </a:bodyPr>
          <a:lstStyle/>
          <a:p>
            <a:pPr>
              <a:buFont typeface="Wingdings" pitchFamily="2" charset="2"/>
              <a:buChar char="ü"/>
            </a:pPr>
            <a:r>
              <a:rPr lang="en-US" altLang="ja-JP" sz="1600" dirty="0" smtClean="0">
                <a:solidFill>
                  <a:schemeClr val="tx1">
                    <a:lumMod val="50000"/>
                    <a:lumOff val="50000"/>
                  </a:schemeClr>
                </a:solidFill>
                <a:latin typeface="+mj-lt"/>
              </a:rPr>
              <a:t> </a:t>
            </a:r>
            <a:r>
              <a:rPr lang="en-US" altLang="ja-JP" sz="1600" dirty="0" smtClean="0">
                <a:solidFill>
                  <a:srgbClr val="00B050"/>
                </a:solidFill>
                <a:latin typeface="+mj-lt"/>
              </a:rPr>
              <a:t>Auto-scaling</a:t>
            </a:r>
            <a:r>
              <a:rPr lang="en-US" altLang="ja-JP" sz="1600" dirty="0" smtClean="0">
                <a:solidFill>
                  <a:schemeClr val="tx1">
                    <a:lumMod val="50000"/>
                    <a:lumOff val="50000"/>
                  </a:schemeClr>
                </a:solidFill>
                <a:latin typeface="+mj-lt"/>
              </a:rPr>
              <a:t> features</a:t>
            </a:r>
          </a:p>
          <a:p>
            <a:endParaRPr lang="en-US" altLang="ja-JP" sz="1600" dirty="0" smtClean="0">
              <a:solidFill>
                <a:schemeClr val="tx1">
                  <a:lumMod val="50000"/>
                  <a:lumOff val="50000"/>
                </a:schemeClr>
              </a:solidFill>
              <a:latin typeface="+mj-lt"/>
            </a:endParaRPr>
          </a:p>
          <a:p>
            <a:pPr>
              <a:buFont typeface="Wingdings" pitchFamily="2" charset="2"/>
              <a:buChar char="ü"/>
            </a:pPr>
            <a:r>
              <a:rPr kumimoji="1" lang="en-US" altLang="ja-JP" sz="1600" dirty="0" smtClean="0">
                <a:solidFill>
                  <a:schemeClr val="tx1">
                    <a:lumMod val="50000"/>
                    <a:lumOff val="50000"/>
                  </a:schemeClr>
                </a:solidFill>
                <a:latin typeface="+mj-lt"/>
              </a:rPr>
              <a:t> </a:t>
            </a:r>
            <a:r>
              <a:rPr kumimoji="1" lang="en-US" altLang="ja-JP" sz="1600" dirty="0" smtClean="0">
                <a:solidFill>
                  <a:srgbClr val="00B050"/>
                </a:solidFill>
                <a:latin typeface="+mj-lt"/>
              </a:rPr>
              <a:t>No change </a:t>
            </a:r>
            <a:r>
              <a:rPr kumimoji="1" lang="en-US" altLang="ja-JP" sz="1600" dirty="0" smtClean="0">
                <a:solidFill>
                  <a:schemeClr val="tx1">
                    <a:lumMod val="50000"/>
                    <a:lumOff val="50000"/>
                  </a:schemeClr>
                </a:solidFill>
                <a:latin typeface="+mj-lt"/>
              </a:rPr>
              <a:t>the project file for each size</a:t>
            </a:r>
          </a:p>
          <a:p>
            <a:pPr>
              <a:buFont typeface="Wingdings" pitchFamily="2" charset="2"/>
              <a:buChar char="ü"/>
            </a:pPr>
            <a:endParaRPr lang="en-US" altLang="ja-JP" sz="1600" dirty="0" smtClean="0">
              <a:solidFill>
                <a:schemeClr val="tx1">
                  <a:lumMod val="50000"/>
                  <a:lumOff val="50000"/>
                </a:schemeClr>
              </a:solidFill>
              <a:latin typeface="+mj-lt"/>
            </a:endParaRPr>
          </a:p>
        </p:txBody>
      </p:sp>
      <p:graphicFrame>
        <p:nvGraphicFramePr>
          <p:cNvPr id="17" name="表 16"/>
          <p:cNvGraphicFramePr>
            <a:graphicFrameLocks noGrp="1"/>
          </p:cNvGraphicFramePr>
          <p:nvPr>
            <p:extLst>
              <p:ext uri="{D42A27DB-BD31-4B8C-83A1-F6EECF244321}">
                <p14:modId xmlns="" xmlns:p14="http://schemas.microsoft.com/office/powerpoint/2010/main" val="3014809090"/>
              </p:ext>
            </p:extLst>
          </p:nvPr>
        </p:nvGraphicFramePr>
        <p:xfrm>
          <a:off x="395536" y="3861048"/>
          <a:ext cx="3672408" cy="2091600"/>
        </p:xfrm>
        <a:graphic>
          <a:graphicData uri="http://schemas.openxmlformats.org/drawingml/2006/table">
            <a:tbl>
              <a:tblPr/>
              <a:tblGrid>
                <a:gridCol w="432048"/>
                <a:gridCol w="720080"/>
                <a:gridCol w="864096"/>
                <a:gridCol w="792088"/>
                <a:gridCol w="864096"/>
              </a:tblGrid>
              <a:tr h="0">
                <a:tc rowSpan="2" gridSpan="2">
                  <a:txBody>
                    <a:bodyPr/>
                    <a:lstStyle/>
                    <a:p>
                      <a:pPr marL="9525" algn="just">
                        <a:lnSpc>
                          <a:spcPts val="1200"/>
                        </a:lnSpc>
                        <a:spcAft>
                          <a:spcPts val="0"/>
                        </a:spcAft>
                      </a:pPr>
                      <a:endParaRPr lang="en-US" sz="800" kern="100" dirty="0">
                        <a:latin typeface="メイリオ"/>
                        <a:cs typeface="メイリオ"/>
                      </a:endParaRPr>
                    </a:p>
                  </a:txBody>
                  <a:tcPr marL="36000" marR="36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kumimoji="1" lang="ja-JP" altLang="en-US"/>
                    </a:p>
                  </a:txBody>
                  <a:tcPr/>
                </a:tc>
                <a:tc gridSpan="3">
                  <a:txBody>
                    <a:bodyPr/>
                    <a:lstStyle/>
                    <a:p>
                      <a:pPr marL="9525" algn="ctr">
                        <a:lnSpc>
                          <a:spcPts val="1200"/>
                        </a:lnSpc>
                        <a:spcAft>
                          <a:spcPts val="0"/>
                        </a:spcAft>
                      </a:pPr>
                      <a:r>
                        <a:rPr lang="en-US" altLang="ja-JP" sz="800" b="0" kern="100" dirty="0" smtClean="0">
                          <a:solidFill>
                            <a:srgbClr val="000000"/>
                          </a:solidFill>
                          <a:latin typeface="+mj-lt"/>
                          <a:cs typeface="メイリオ"/>
                        </a:rPr>
                        <a:t>Display</a:t>
                      </a:r>
                      <a:r>
                        <a:rPr lang="en-US" altLang="ja-JP" sz="800" b="0" kern="100" baseline="0" dirty="0" smtClean="0">
                          <a:solidFill>
                            <a:srgbClr val="000000"/>
                          </a:solidFill>
                          <a:latin typeface="+mj-lt"/>
                          <a:cs typeface="メイリオ"/>
                        </a:rPr>
                        <a:t> module</a:t>
                      </a:r>
                      <a:endParaRPr lang="ja-JP" sz="1000" b="0" kern="100" dirty="0">
                        <a:latin typeface="+mj-lt"/>
                        <a:cs typeface="Times New Roman"/>
                      </a:endParaRPr>
                    </a:p>
                  </a:txBody>
                  <a:tcPr marL="36000" marR="36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hMerge="1">
                  <a:txBody>
                    <a:bodyPr/>
                    <a:lstStyle/>
                    <a:p>
                      <a:endParaRPr kumimoji="1" lang="ja-JP" altLang="en-US"/>
                    </a:p>
                  </a:txBody>
                  <a:tcPr/>
                </a:tc>
                <a:tc hMerge="1">
                  <a:txBody>
                    <a:bodyPr/>
                    <a:lstStyle/>
                    <a:p>
                      <a:endParaRPr kumimoji="1" lang="ja-JP" altLang="en-US"/>
                    </a:p>
                  </a:txBody>
                  <a:tcPr/>
                </a:tc>
              </a:tr>
              <a:tr h="0">
                <a:tc gridSpan="2" vMerge="1">
                  <a:txBody>
                    <a:bodyPr/>
                    <a:lstStyle/>
                    <a:p>
                      <a:endParaRPr kumimoji="1" lang="ja-JP" altLang="en-US"/>
                    </a:p>
                  </a:txBody>
                  <a:tcPr/>
                </a:tc>
                <a:tc hMerge="1" vMerge="1">
                  <a:txBody>
                    <a:bodyPr/>
                    <a:lstStyle/>
                    <a:p>
                      <a:endParaRPr kumimoji="1" lang="ja-JP" altLang="en-US"/>
                    </a:p>
                  </a:txBody>
                  <a:tcPr/>
                </a:tc>
                <a:tc>
                  <a:txBody>
                    <a:bodyPr/>
                    <a:lstStyle/>
                    <a:p>
                      <a:pPr marL="9525" algn="ctr">
                        <a:lnSpc>
                          <a:spcPts val="1200"/>
                        </a:lnSpc>
                        <a:spcAft>
                          <a:spcPts val="0"/>
                        </a:spcAft>
                      </a:pPr>
                      <a:r>
                        <a:rPr lang="en-US" sz="800" b="0" kern="100" dirty="0">
                          <a:latin typeface="+mj-lt"/>
                          <a:cs typeface="メイリオ"/>
                        </a:rPr>
                        <a:t>SP5500TPD</a:t>
                      </a:r>
                      <a:br>
                        <a:rPr lang="en-US" sz="800" b="0" kern="100" dirty="0">
                          <a:latin typeface="+mj-lt"/>
                          <a:cs typeface="メイリオ"/>
                        </a:rPr>
                      </a:br>
                      <a:r>
                        <a:rPr lang="en-US" sz="800" b="0" kern="100" dirty="0">
                          <a:latin typeface="+mj-lt"/>
                          <a:cs typeface="メイリオ"/>
                        </a:rPr>
                        <a:t>(SVGA)</a:t>
                      </a:r>
                      <a:endParaRPr lang="ja-JP" sz="1000" b="0" kern="100" dirty="0">
                        <a:latin typeface="+mj-lt"/>
                        <a:cs typeface="Times New Roman"/>
                      </a:endParaRPr>
                    </a:p>
                  </a:txBody>
                  <a:tcPr marL="36000" marR="36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9525" algn="ctr">
                        <a:lnSpc>
                          <a:spcPts val="1200"/>
                        </a:lnSpc>
                        <a:spcAft>
                          <a:spcPts val="0"/>
                        </a:spcAft>
                      </a:pPr>
                      <a:r>
                        <a:rPr lang="en-US" sz="800" b="0" kern="100" dirty="0">
                          <a:latin typeface="+mj-lt"/>
                          <a:cs typeface="メイリオ"/>
                        </a:rPr>
                        <a:t>SP5600TPD</a:t>
                      </a:r>
                      <a:br>
                        <a:rPr lang="en-US" sz="800" b="0" kern="100" dirty="0">
                          <a:latin typeface="+mj-lt"/>
                          <a:cs typeface="メイリオ"/>
                        </a:rPr>
                      </a:br>
                      <a:r>
                        <a:rPr lang="en-US" sz="800" b="0" kern="100" dirty="0">
                          <a:latin typeface="+mj-lt"/>
                          <a:cs typeface="メイリオ"/>
                        </a:rPr>
                        <a:t>(XGA)</a:t>
                      </a:r>
                      <a:endParaRPr lang="ja-JP" sz="1000" b="0" kern="100" dirty="0">
                        <a:latin typeface="+mj-lt"/>
                        <a:cs typeface="Times New Roman"/>
                      </a:endParaRPr>
                    </a:p>
                  </a:txBody>
                  <a:tcPr marL="36000" marR="36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9525" algn="ctr">
                        <a:lnSpc>
                          <a:spcPts val="1200"/>
                        </a:lnSpc>
                        <a:spcAft>
                          <a:spcPts val="0"/>
                        </a:spcAft>
                      </a:pPr>
                      <a:r>
                        <a:rPr lang="en-US" sz="800" b="0" kern="100" dirty="0">
                          <a:latin typeface="+mj-lt"/>
                          <a:cs typeface="メイリオ"/>
                        </a:rPr>
                        <a:t>SP5700TPD</a:t>
                      </a:r>
                      <a:br>
                        <a:rPr lang="en-US" sz="800" b="0" kern="100" dirty="0">
                          <a:latin typeface="+mj-lt"/>
                          <a:cs typeface="メイリオ"/>
                        </a:rPr>
                      </a:br>
                      <a:r>
                        <a:rPr lang="en-US" sz="800" b="0" kern="100" dirty="0">
                          <a:latin typeface="+mj-lt"/>
                          <a:cs typeface="メイリオ"/>
                        </a:rPr>
                        <a:t>(XGA)</a:t>
                      </a:r>
                      <a:endParaRPr lang="ja-JP" sz="1000" b="0" kern="100" dirty="0">
                        <a:latin typeface="+mj-lt"/>
                        <a:cs typeface="Times New Roman"/>
                      </a:endParaRPr>
                    </a:p>
                  </a:txBody>
                  <a:tcPr marL="36000" marR="36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r>
              <a:tr h="190904">
                <a:tc rowSpan="3">
                  <a:txBody>
                    <a:bodyPr/>
                    <a:lstStyle/>
                    <a:p>
                      <a:pPr algn="ctr">
                        <a:lnSpc>
                          <a:spcPts val="1200"/>
                        </a:lnSpc>
                        <a:spcAft>
                          <a:spcPts val="0"/>
                        </a:spcAft>
                      </a:pPr>
                      <a:r>
                        <a:rPr lang="en-US" altLang="ja-JP" sz="1050" kern="100" dirty="0" smtClean="0">
                          <a:latin typeface="+mn-lt"/>
                          <a:cs typeface="Times New Roman"/>
                        </a:rPr>
                        <a:t>Screen</a:t>
                      </a:r>
                    </a:p>
                    <a:p>
                      <a:pPr algn="ctr">
                        <a:lnSpc>
                          <a:spcPts val="1200"/>
                        </a:lnSpc>
                        <a:spcAft>
                          <a:spcPts val="0"/>
                        </a:spcAft>
                      </a:pPr>
                      <a:r>
                        <a:rPr lang="en-US" altLang="ja-JP" sz="1050" kern="100" dirty="0" smtClean="0">
                          <a:latin typeface="+mn-lt"/>
                          <a:cs typeface="Times New Roman"/>
                        </a:rPr>
                        <a:t>Data</a:t>
                      </a:r>
                      <a:endParaRPr lang="ja-JP" sz="1050" kern="100" dirty="0">
                        <a:latin typeface="+mn-lt"/>
                        <a:cs typeface="Times New Roman"/>
                      </a:endParaRPr>
                    </a:p>
                  </a:txBody>
                  <a:tcPr marL="72000" marR="36000" marT="72000" marB="7200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9525" algn="just">
                        <a:lnSpc>
                          <a:spcPts val="1200"/>
                        </a:lnSpc>
                        <a:spcAft>
                          <a:spcPts val="0"/>
                        </a:spcAft>
                      </a:pPr>
                      <a:r>
                        <a:rPr lang="en-US" sz="800" b="0" kern="100" dirty="0">
                          <a:solidFill>
                            <a:srgbClr val="000000"/>
                          </a:solidFill>
                          <a:latin typeface="+mj-lt"/>
                          <a:cs typeface="メイリオ"/>
                        </a:rPr>
                        <a:t>SP5500TPD</a:t>
                      </a:r>
                      <a:endParaRPr lang="ja-JP" sz="1000" b="0" kern="100" dirty="0">
                        <a:latin typeface="+mj-lt"/>
                        <a:cs typeface="Times New Roman"/>
                      </a:endParaRPr>
                    </a:p>
                    <a:p>
                      <a:pPr marL="9525" algn="just">
                        <a:lnSpc>
                          <a:spcPts val="1200"/>
                        </a:lnSpc>
                        <a:spcAft>
                          <a:spcPts val="0"/>
                        </a:spcAft>
                      </a:pPr>
                      <a:r>
                        <a:rPr lang="en-US" sz="800" b="0" kern="100" dirty="0">
                          <a:solidFill>
                            <a:srgbClr val="000000"/>
                          </a:solidFill>
                          <a:latin typeface="+mj-lt"/>
                          <a:cs typeface="メイリオ"/>
                        </a:rPr>
                        <a:t>(SVGA)</a:t>
                      </a:r>
                      <a:endParaRPr lang="ja-JP" sz="1000" b="0" kern="100" dirty="0">
                        <a:latin typeface="+mj-lt"/>
                        <a:cs typeface="Times New Roman"/>
                      </a:endParaRPr>
                    </a:p>
                  </a:txBody>
                  <a:tcPr marL="36000" marR="36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9525" algn="ctr">
                        <a:lnSpc>
                          <a:spcPts val="1200"/>
                        </a:lnSpc>
                        <a:spcAft>
                          <a:spcPts val="0"/>
                        </a:spcAft>
                      </a:pPr>
                      <a:r>
                        <a:rPr lang="en-US" sz="800" b="0" kern="100" dirty="0">
                          <a:latin typeface="+mj-lt"/>
                          <a:cs typeface="メイリオ"/>
                        </a:rPr>
                        <a:t>SVGA</a:t>
                      </a:r>
                      <a:endParaRPr lang="ja-JP" sz="1000" b="0" kern="100" dirty="0">
                        <a:latin typeface="+mj-lt"/>
                        <a:cs typeface="Times New Roman"/>
                      </a:endParaRPr>
                    </a:p>
                  </a:txBody>
                  <a:tcPr marL="36000" marR="36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9525" algn="ctr">
                        <a:lnSpc>
                          <a:spcPts val="1200"/>
                        </a:lnSpc>
                        <a:spcAft>
                          <a:spcPts val="0"/>
                        </a:spcAft>
                      </a:pPr>
                      <a:r>
                        <a:rPr lang="en-US" sz="800" b="0" kern="100" dirty="0">
                          <a:latin typeface="+mj-lt"/>
                          <a:cs typeface="メイリオ"/>
                        </a:rPr>
                        <a:t>XGA</a:t>
                      </a:r>
                      <a:endParaRPr lang="ja-JP" sz="1000" b="0" kern="100" dirty="0">
                        <a:latin typeface="+mj-lt"/>
                        <a:cs typeface="Times New Roman"/>
                      </a:endParaRPr>
                    </a:p>
                  </a:txBody>
                  <a:tcPr marL="36000" marR="36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9525" algn="ctr">
                        <a:lnSpc>
                          <a:spcPts val="1200"/>
                        </a:lnSpc>
                        <a:spcAft>
                          <a:spcPts val="0"/>
                        </a:spcAft>
                      </a:pPr>
                      <a:r>
                        <a:rPr lang="en-US" sz="800" b="0" kern="100" dirty="0">
                          <a:latin typeface="+mj-lt"/>
                          <a:cs typeface="メイリオ"/>
                        </a:rPr>
                        <a:t>XGA</a:t>
                      </a:r>
                      <a:endParaRPr lang="ja-JP" sz="1000" b="0" kern="100" dirty="0">
                        <a:latin typeface="+mj-lt"/>
                        <a:cs typeface="Times New Roman"/>
                      </a:endParaRPr>
                    </a:p>
                  </a:txBody>
                  <a:tcPr marL="36000" marR="36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18168">
                <a:tc vMerge="1">
                  <a:txBody>
                    <a:bodyPr/>
                    <a:lstStyle/>
                    <a:p>
                      <a:endParaRPr kumimoji="1" lang="ja-JP" altLang="en-US"/>
                    </a:p>
                  </a:txBody>
                  <a:tcPr/>
                </a:tc>
                <a:tc>
                  <a:txBody>
                    <a:bodyPr/>
                    <a:lstStyle/>
                    <a:p>
                      <a:pPr marL="9525" algn="just">
                        <a:lnSpc>
                          <a:spcPts val="1200"/>
                        </a:lnSpc>
                        <a:spcAft>
                          <a:spcPts val="0"/>
                        </a:spcAft>
                      </a:pPr>
                      <a:r>
                        <a:rPr lang="en-US" sz="800" b="0" kern="100">
                          <a:solidFill>
                            <a:srgbClr val="000000"/>
                          </a:solidFill>
                          <a:latin typeface="+mj-lt"/>
                          <a:cs typeface="メイリオ"/>
                        </a:rPr>
                        <a:t>SP5600TPD</a:t>
                      </a:r>
                      <a:endParaRPr lang="ja-JP" sz="1000" b="0" kern="100">
                        <a:latin typeface="+mj-lt"/>
                        <a:cs typeface="Times New Roman"/>
                      </a:endParaRPr>
                    </a:p>
                    <a:p>
                      <a:pPr marL="9525" algn="just">
                        <a:lnSpc>
                          <a:spcPts val="1200"/>
                        </a:lnSpc>
                        <a:spcAft>
                          <a:spcPts val="0"/>
                        </a:spcAft>
                      </a:pPr>
                      <a:r>
                        <a:rPr lang="en-US" sz="800" b="0" kern="100">
                          <a:solidFill>
                            <a:srgbClr val="000000"/>
                          </a:solidFill>
                          <a:latin typeface="+mj-lt"/>
                          <a:cs typeface="メイリオ"/>
                        </a:rPr>
                        <a:t>(XGA)</a:t>
                      </a:r>
                      <a:endParaRPr lang="ja-JP" sz="1000" b="0" kern="100">
                        <a:latin typeface="+mj-lt"/>
                        <a:cs typeface="Times New Roman"/>
                      </a:endParaRPr>
                    </a:p>
                  </a:txBody>
                  <a:tcPr marL="36000" marR="36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9525" algn="ctr">
                        <a:lnSpc>
                          <a:spcPts val="1200"/>
                        </a:lnSpc>
                        <a:spcAft>
                          <a:spcPts val="0"/>
                        </a:spcAft>
                      </a:pPr>
                      <a:r>
                        <a:rPr lang="en-US" sz="800" b="0" kern="100">
                          <a:latin typeface="+mj-lt"/>
                          <a:cs typeface="メイリオ"/>
                        </a:rPr>
                        <a:t>SVGA</a:t>
                      </a:r>
                      <a:endParaRPr lang="ja-JP" sz="1000" b="0" kern="100">
                        <a:latin typeface="+mj-lt"/>
                        <a:cs typeface="Times New Roman"/>
                      </a:endParaRPr>
                    </a:p>
                  </a:txBody>
                  <a:tcPr marL="36000" marR="36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9525" algn="ctr">
                        <a:lnSpc>
                          <a:spcPts val="1200"/>
                        </a:lnSpc>
                        <a:spcAft>
                          <a:spcPts val="0"/>
                        </a:spcAft>
                      </a:pPr>
                      <a:r>
                        <a:rPr lang="en-US" sz="800" b="0" kern="100" dirty="0">
                          <a:latin typeface="+mj-lt"/>
                          <a:cs typeface="メイリオ"/>
                        </a:rPr>
                        <a:t>XGA</a:t>
                      </a:r>
                      <a:endParaRPr lang="ja-JP" sz="1000" b="0" kern="100" dirty="0">
                        <a:latin typeface="+mj-lt"/>
                        <a:cs typeface="Times New Roman"/>
                      </a:endParaRPr>
                    </a:p>
                  </a:txBody>
                  <a:tcPr marL="36000" marR="36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9525" algn="ctr">
                        <a:lnSpc>
                          <a:spcPts val="1200"/>
                        </a:lnSpc>
                        <a:spcAft>
                          <a:spcPts val="0"/>
                        </a:spcAft>
                      </a:pPr>
                      <a:r>
                        <a:rPr lang="en-US" sz="800" b="0" kern="100" dirty="0">
                          <a:latin typeface="+mj-lt"/>
                          <a:cs typeface="メイリオ"/>
                        </a:rPr>
                        <a:t>XGA</a:t>
                      </a:r>
                      <a:endParaRPr lang="ja-JP" sz="1000" b="0" kern="100" dirty="0">
                        <a:latin typeface="+mj-lt"/>
                        <a:cs typeface="Times New Roman"/>
                      </a:endParaRPr>
                    </a:p>
                  </a:txBody>
                  <a:tcPr marL="36000" marR="36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42038">
                <a:tc vMerge="1">
                  <a:txBody>
                    <a:bodyPr/>
                    <a:lstStyle/>
                    <a:p>
                      <a:endParaRPr kumimoji="1" lang="ja-JP" altLang="en-US"/>
                    </a:p>
                  </a:txBody>
                  <a:tcPr/>
                </a:tc>
                <a:tc>
                  <a:txBody>
                    <a:bodyPr/>
                    <a:lstStyle/>
                    <a:p>
                      <a:pPr marL="9525" algn="just">
                        <a:lnSpc>
                          <a:spcPts val="1200"/>
                        </a:lnSpc>
                        <a:spcAft>
                          <a:spcPts val="0"/>
                        </a:spcAft>
                      </a:pPr>
                      <a:r>
                        <a:rPr lang="en-US" sz="800" b="0" kern="100">
                          <a:solidFill>
                            <a:srgbClr val="000000"/>
                          </a:solidFill>
                          <a:latin typeface="+mj-lt"/>
                          <a:cs typeface="メイリオ"/>
                        </a:rPr>
                        <a:t>SP5700TPD</a:t>
                      </a:r>
                      <a:endParaRPr lang="ja-JP" sz="1000" b="0" kern="100">
                        <a:latin typeface="+mj-lt"/>
                        <a:cs typeface="Times New Roman"/>
                      </a:endParaRPr>
                    </a:p>
                    <a:p>
                      <a:pPr marL="9525" algn="just">
                        <a:lnSpc>
                          <a:spcPts val="1200"/>
                        </a:lnSpc>
                        <a:spcAft>
                          <a:spcPts val="0"/>
                        </a:spcAft>
                      </a:pPr>
                      <a:r>
                        <a:rPr lang="en-US" sz="800" b="0" kern="100">
                          <a:solidFill>
                            <a:srgbClr val="000000"/>
                          </a:solidFill>
                          <a:latin typeface="+mj-lt"/>
                          <a:cs typeface="メイリオ"/>
                        </a:rPr>
                        <a:t>(XGA)</a:t>
                      </a:r>
                      <a:endParaRPr lang="ja-JP" sz="1000" b="0" kern="100">
                        <a:latin typeface="+mj-lt"/>
                        <a:cs typeface="Times New Roman"/>
                      </a:endParaRPr>
                    </a:p>
                  </a:txBody>
                  <a:tcPr marL="36000" marR="36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9525" algn="ctr">
                        <a:lnSpc>
                          <a:spcPts val="1200"/>
                        </a:lnSpc>
                        <a:spcAft>
                          <a:spcPts val="0"/>
                        </a:spcAft>
                      </a:pPr>
                      <a:r>
                        <a:rPr lang="en-US" sz="800" b="0" kern="100">
                          <a:latin typeface="+mj-lt"/>
                          <a:cs typeface="メイリオ"/>
                        </a:rPr>
                        <a:t>SVGA</a:t>
                      </a:r>
                      <a:endParaRPr lang="ja-JP" sz="1000" b="0" kern="100">
                        <a:latin typeface="+mj-lt"/>
                        <a:cs typeface="Times New Roman"/>
                      </a:endParaRPr>
                    </a:p>
                  </a:txBody>
                  <a:tcPr marL="36000" marR="36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9525" algn="ctr">
                        <a:lnSpc>
                          <a:spcPts val="1200"/>
                        </a:lnSpc>
                        <a:spcAft>
                          <a:spcPts val="0"/>
                        </a:spcAft>
                      </a:pPr>
                      <a:r>
                        <a:rPr lang="en-US" sz="800" b="0" kern="100">
                          <a:latin typeface="+mj-lt"/>
                          <a:cs typeface="メイリオ"/>
                        </a:rPr>
                        <a:t>XGA</a:t>
                      </a:r>
                      <a:endParaRPr lang="ja-JP" sz="1000" b="0" kern="100">
                        <a:latin typeface="+mj-lt"/>
                        <a:cs typeface="Times New Roman"/>
                      </a:endParaRPr>
                    </a:p>
                  </a:txBody>
                  <a:tcPr marL="36000" marR="36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9525" algn="ctr">
                        <a:lnSpc>
                          <a:spcPts val="1200"/>
                        </a:lnSpc>
                        <a:spcAft>
                          <a:spcPts val="0"/>
                        </a:spcAft>
                      </a:pPr>
                      <a:r>
                        <a:rPr lang="en-US" sz="800" b="0" kern="100" dirty="0">
                          <a:latin typeface="+mj-lt"/>
                          <a:cs typeface="メイリオ"/>
                        </a:rPr>
                        <a:t>XGA</a:t>
                      </a:r>
                      <a:endParaRPr lang="ja-JP" sz="1000" b="0" kern="100" dirty="0">
                        <a:latin typeface="+mj-lt"/>
                        <a:cs typeface="Times New Roman"/>
                      </a:endParaRPr>
                    </a:p>
                  </a:txBody>
                  <a:tcPr marL="36000" marR="36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13" name="Rectangle 39"/>
          <p:cNvSpPr>
            <a:spLocks noChangeArrowheads="1"/>
          </p:cNvSpPr>
          <p:nvPr/>
        </p:nvSpPr>
        <p:spPr bwMode="gray">
          <a:xfrm>
            <a:off x="0" y="1016640"/>
            <a:ext cx="9144000" cy="360040"/>
          </a:xfrm>
          <a:prstGeom prst="rect">
            <a:avLst/>
          </a:prstGeom>
          <a:solidFill>
            <a:schemeClr val="accent2">
              <a:lumMod val="50000"/>
            </a:schemeClr>
          </a:solidFill>
          <a:ln w="9525">
            <a:solidFill>
              <a:schemeClr val="accent2">
                <a:lumMod val="50000"/>
              </a:schemeClr>
            </a:solidFill>
            <a:miter lim="800000"/>
            <a:headEnd/>
            <a:tailEnd/>
          </a:ln>
        </p:spPr>
        <p:txBody>
          <a:bodyPr anchor="ctr"/>
          <a:lstStyle/>
          <a:p>
            <a:pPr algn="r"/>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Simple to use</a:t>
            </a:r>
            <a:endParaRPr lang="ja-JP" altLang="en-US" sz="6600" b="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16" name="テキスト ボックス 15"/>
          <p:cNvSpPr txBox="1"/>
          <p:nvPr/>
        </p:nvSpPr>
        <p:spPr>
          <a:xfrm>
            <a:off x="213195" y="1039857"/>
            <a:ext cx="1061509" cy="338554"/>
          </a:xfrm>
          <a:prstGeom prst="rect">
            <a:avLst/>
          </a:prstGeom>
          <a:noFill/>
        </p:spPr>
        <p:txBody>
          <a:bodyPr wrap="none" rtlCol="0">
            <a:spAutoFit/>
          </a:bodyPr>
          <a:lstStyle/>
          <a:p>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Function</a:t>
            </a:r>
            <a:endParaRPr lang="ja-JP" altLang="en-US" sz="160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18" name="二等辺三角形 17"/>
          <p:cNvSpPr/>
          <p:nvPr/>
        </p:nvSpPr>
        <p:spPr bwMode="auto">
          <a:xfrm rot="5400000">
            <a:off x="38744" y="1158073"/>
            <a:ext cx="174096" cy="107438"/>
          </a:xfrm>
          <a:prstGeom prst="triangl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 xmlns:p14="http://schemas.microsoft.com/office/powerpoint/2010/main" val="4273968757"/>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115888"/>
            <a:ext cx="7777559" cy="936625"/>
          </a:xfrm>
        </p:spPr>
        <p:txBody>
          <a:bodyPr/>
          <a:lstStyle/>
          <a:p>
            <a:r>
              <a:rPr kumimoji="1" lang="en-US" altLang="ja-JP" dirty="0" smtClean="0">
                <a:solidFill>
                  <a:schemeClr val="tx1">
                    <a:lumMod val="50000"/>
                    <a:lumOff val="50000"/>
                  </a:schemeClr>
                </a:solidFill>
                <a:latin typeface="+mj-lt"/>
              </a:rPr>
              <a:t>Take </a:t>
            </a:r>
            <a:r>
              <a:rPr kumimoji="1" lang="en-US" altLang="ja-JP" dirty="0" smtClean="0">
                <a:solidFill>
                  <a:schemeClr val="bg1">
                    <a:lumMod val="50000"/>
                  </a:schemeClr>
                </a:solidFill>
                <a:latin typeface="+mj-lt"/>
              </a:rPr>
              <a:t>huge</a:t>
            </a:r>
            <a:r>
              <a:rPr kumimoji="1" lang="en-US" altLang="ja-JP" dirty="0" smtClean="0">
                <a:solidFill>
                  <a:schemeClr val="tx1">
                    <a:lumMod val="50000"/>
                    <a:lumOff val="50000"/>
                  </a:schemeClr>
                </a:solidFill>
                <a:latin typeface="+mj-lt"/>
              </a:rPr>
              <a:t> time to update screen data file, </a:t>
            </a:r>
            <a:br>
              <a:rPr kumimoji="1" lang="en-US" altLang="ja-JP" dirty="0" smtClean="0">
                <a:solidFill>
                  <a:schemeClr val="tx1">
                    <a:lumMod val="50000"/>
                    <a:lumOff val="50000"/>
                  </a:schemeClr>
                </a:solidFill>
                <a:latin typeface="+mj-lt"/>
              </a:rPr>
            </a:br>
            <a:r>
              <a:rPr kumimoji="1" lang="en-US" altLang="ja-JP" dirty="0" smtClean="0">
                <a:solidFill>
                  <a:schemeClr val="tx1">
                    <a:lumMod val="50000"/>
                    <a:lumOff val="50000"/>
                  </a:schemeClr>
                </a:solidFill>
                <a:latin typeface="+mj-lt"/>
              </a:rPr>
              <a:t>when use multiple display size?</a:t>
            </a:r>
            <a:endParaRPr kumimoji="1" lang="ja-JP" altLang="en-US" dirty="0">
              <a:solidFill>
                <a:schemeClr val="tx1">
                  <a:lumMod val="50000"/>
                  <a:lumOff val="50000"/>
                </a:schemeClr>
              </a:solidFill>
              <a:latin typeface="+mj-lt"/>
            </a:endParaRPr>
          </a:p>
        </p:txBody>
      </p:sp>
      <p:sp>
        <p:nvSpPr>
          <p:cNvPr id="4" name="テキスト ボックス 3"/>
          <p:cNvSpPr txBox="1"/>
          <p:nvPr/>
        </p:nvSpPr>
        <p:spPr>
          <a:xfrm>
            <a:off x="4716016" y="1988840"/>
            <a:ext cx="4427984" cy="3785652"/>
          </a:xfrm>
          <a:prstGeom prst="rect">
            <a:avLst/>
          </a:prstGeom>
          <a:noFill/>
        </p:spPr>
        <p:txBody>
          <a:bodyPr wrap="square" rtlCol="0">
            <a:spAutoFit/>
          </a:bodyPr>
          <a:lstStyle/>
          <a:p>
            <a:pPr>
              <a:buFont typeface="Wingdings" pitchFamily="2" charset="2"/>
              <a:buChar char="ü"/>
            </a:pPr>
            <a:r>
              <a:rPr lang="en-US" altLang="ja-JP" sz="1600" dirty="0" smtClean="0">
                <a:solidFill>
                  <a:schemeClr val="tx1">
                    <a:lumMod val="50000"/>
                    <a:lumOff val="50000"/>
                  </a:schemeClr>
                </a:solidFill>
                <a:latin typeface="+mj-lt"/>
                <a:ea typeface="メイリオ" pitchFamily="50" charset="-128"/>
                <a:cs typeface="メイリオ" pitchFamily="50" charset="-128"/>
              </a:rPr>
              <a:t> When </a:t>
            </a:r>
            <a:r>
              <a:rPr lang="en-US" altLang="ja-JP" sz="1600" dirty="0" smtClean="0">
                <a:solidFill>
                  <a:schemeClr val="bg1">
                    <a:lumMod val="50000"/>
                  </a:schemeClr>
                </a:solidFill>
                <a:latin typeface="+mj-lt"/>
                <a:ea typeface="メイリオ" pitchFamily="50" charset="-128"/>
                <a:cs typeface="メイリオ" pitchFamily="50" charset="-128"/>
              </a:rPr>
              <a:t>update one file</a:t>
            </a:r>
            <a:r>
              <a:rPr lang="en-US" altLang="ja-JP" sz="1600" dirty="0" smtClean="0">
                <a:solidFill>
                  <a:schemeClr val="tx1">
                    <a:lumMod val="50000"/>
                    <a:lumOff val="50000"/>
                  </a:schemeClr>
                </a:solidFill>
                <a:latin typeface="+mj-lt"/>
                <a:ea typeface="メイリオ" pitchFamily="50" charset="-128"/>
                <a:cs typeface="メイリオ" pitchFamily="50" charset="-128"/>
              </a:rPr>
              <a:t>, </a:t>
            </a:r>
          </a:p>
          <a:p>
            <a:r>
              <a:rPr lang="en-US" altLang="ja-JP" sz="1600" dirty="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rgbClr val="00B050"/>
                </a:solidFill>
                <a:latin typeface="+mj-lt"/>
                <a:ea typeface="メイリオ" pitchFamily="50" charset="-128"/>
                <a:cs typeface="メイリオ" pitchFamily="50" charset="-128"/>
              </a:rPr>
              <a:t>Need to update all files </a:t>
            </a:r>
          </a:p>
          <a:p>
            <a:r>
              <a:rPr lang="en-US" altLang="ja-JP" sz="1600" dirty="0">
                <a:solidFill>
                  <a:srgbClr val="3333FF"/>
                </a:solidFill>
                <a:latin typeface="+mj-lt"/>
                <a:ea typeface="メイリオ" pitchFamily="50" charset="-128"/>
                <a:cs typeface="メイリオ" pitchFamily="50" charset="-128"/>
              </a:rPr>
              <a:t> </a:t>
            </a:r>
            <a:r>
              <a:rPr lang="en-US" altLang="ja-JP" sz="1600" dirty="0" smtClean="0">
                <a:solidFill>
                  <a:srgbClr val="3333FF"/>
                </a:solidFill>
                <a:latin typeface="+mj-lt"/>
                <a:ea typeface="メイリオ" pitchFamily="50" charset="-128"/>
                <a:cs typeface="メイリオ" pitchFamily="50" charset="-128"/>
              </a:rPr>
              <a:t>  </a:t>
            </a:r>
            <a:r>
              <a:rPr lang="en-US" altLang="ja-JP" sz="1600" dirty="0" smtClean="0">
                <a:solidFill>
                  <a:schemeClr val="tx1">
                    <a:lumMod val="50000"/>
                    <a:lumOff val="50000"/>
                  </a:schemeClr>
                </a:solidFill>
                <a:latin typeface="+mj-lt"/>
                <a:ea typeface="メイリオ" pitchFamily="50" charset="-128"/>
                <a:cs typeface="メイリオ" pitchFamily="50" charset="-128"/>
              </a:rPr>
              <a:t>for each display size too.</a:t>
            </a:r>
          </a:p>
          <a:p>
            <a:r>
              <a:rPr lang="en-US" altLang="ja-JP" sz="1600" dirty="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chemeClr val="tx1">
                    <a:lumMod val="50000"/>
                    <a:lumOff val="50000"/>
                  </a:schemeClr>
                </a:solidFill>
                <a:latin typeface="+mj-lt"/>
                <a:ea typeface="メイリオ" pitchFamily="50" charset="-128"/>
                <a:cs typeface="メイリオ" pitchFamily="50" charset="-128"/>
              </a:rPr>
              <a:t>  (Need running cost)</a:t>
            </a:r>
          </a:p>
          <a:p>
            <a:endParaRPr lang="en-US" altLang="ja-JP" sz="1600" dirty="0" smtClean="0">
              <a:solidFill>
                <a:schemeClr val="tx1">
                  <a:lumMod val="50000"/>
                  <a:lumOff val="50000"/>
                </a:schemeClr>
              </a:solidFill>
              <a:latin typeface="+mj-lt"/>
              <a:ea typeface="メイリオ" pitchFamily="50" charset="-128"/>
              <a:cs typeface="メイリオ" pitchFamily="50" charset="-128"/>
            </a:endParaRPr>
          </a:p>
          <a:p>
            <a:pPr>
              <a:buFont typeface="Wingdings" pitchFamily="2" charset="2"/>
              <a:buChar char="ü"/>
            </a:pPr>
            <a:r>
              <a:rPr lang="en-US" altLang="ja-JP" sz="1600" dirty="0" smtClean="0">
                <a:solidFill>
                  <a:schemeClr val="tx1">
                    <a:lumMod val="50000"/>
                    <a:lumOff val="50000"/>
                  </a:schemeClr>
                </a:solidFill>
                <a:latin typeface="+mj-lt"/>
                <a:ea typeface="メイリオ" pitchFamily="50" charset="-128"/>
                <a:cs typeface="メイリオ" pitchFamily="50" charset="-128"/>
              </a:rPr>
              <a:t> Even utilize screen data for other size, </a:t>
            </a:r>
          </a:p>
          <a:p>
            <a:r>
              <a:rPr lang="en-US" altLang="ja-JP" sz="1600" dirty="0" smtClean="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rgbClr val="00B050"/>
                </a:solidFill>
                <a:latin typeface="+mj-lt"/>
                <a:ea typeface="メイリオ" pitchFamily="50" charset="-128"/>
                <a:cs typeface="メイリオ" pitchFamily="50" charset="-128"/>
              </a:rPr>
              <a:t>takes time for small adjustment</a:t>
            </a:r>
            <a:r>
              <a:rPr lang="en-US" altLang="ja-JP" sz="1600" dirty="0" smtClean="0">
                <a:solidFill>
                  <a:schemeClr val="bg1">
                    <a:lumMod val="50000"/>
                  </a:schemeClr>
                </a:solidFill>
                <a:latin typeface="+mj-lt"/>
                <a:ea typeface="メイリオ" pitchFamily="50" charset="-128"/>
                <a:cs typeface="メイリオ" pitchFamily="50" charset="-128"/>
              </a:rPr>
              <a:t>.</a:t>
            </a:r>
          </a:p>
          <a:p>
            <a:endParaRPr lang="en-US" altLang="ja-JP" sz="1600" dirty="0" smtClean="0">
              <a:solidFill>
                <a:schemeClr val="tx1">
                  <a:lumMod val="50000"/>
                  <a:lumOff val="50000"/>
                </a:schemeClr>
              </a:solidFill>
              <a:latin typeface="+mj-lt"/>
              <a:ea typeface="メイリオ" pitchFamily="50" charset="-128"/>
              <a:cs typeface="メイリオ" pitchFamily="50" charset="-128"/>
            </a:endParaRPr>
          </a:p>
          <a:p>
            <a:pPr>
              <a:buFont typeface="Wingdings" pitchFamily="2" charset="2"/>
              <a:buChar char="ü"/>
            </a:pPr>
            <a:r>
              <a:rPr lang="ja-JP" altLang="en-US" sz="1600" dirty="0" smtClean="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chemeClr val="tx1">
                    <a:lumMod val="50000"/>
                    <a:lumOff val="50000"/>
                  </a:schemeClr>
                </a:solidFill>
                <a:latin typeface="+mj-lt"/>
                <a:ea typeface="メイリオ" pitchFamily="50" charset="-128"/>
                <a:cs typeface="メイリオ" pitchFamily="50" charset="-128"/>
              </a:rPr>
              <a:t>To reduce screen creating time </a:t>
            </a:r>
          </a:p>
          <a:p>
            <a:r>
              <a:rPr lang="en-US" altLang="ja-JP" sz="1600" dirty="0" smtClean="0">
                <a:solidFill>
                  <a:schemeClr val="tx1">
                    <a:lumMod val="50000"/>
                    <a:lumOff val="50000"/>
                  </a:schemeClr>
                </a:solidFill>
                <a:latin typeface="+mj-lt"/>
                <a:ea typeface="メイリオ" pitchFamily="50" charset="-128"/>
                <a:cs typeface="メイリオ" pitchFamily="50" charset="-128"/>
              </a:rPr>
              <a:t>   (standardization), </a:t>
            </a:r>
            <a:r>
              <a:rPr lang="en-US" altLang="ja-JP" sz="1600" dirty="0" smtClean="0">
                <a:solidFill>
                  <a:srgbClr val="00B050"/>
                </a:solidFill>
                <a:latin typeface="+mj-lt"/>
                <a:ea typeface="メイリオ" pitchFamily="50" charset="-128"/>
                <a:cs typeface="メイリオ" pitchFamily="50" charset="-128"/>
              </a:rPr>
              <a:t>Come with over </a:t>
            </a:r>
          </a:p>
          <a:p>
            <a:r>
              <a:rPr lang="en-US" altLang="ja-JP" sz="1600" dirty="0" smtClean="0">
                <a:solidFill>
                  <a:srgbClr val="00B050"/>
                </a:solidFill>
                <a:latin typeface="+mj-lt"/>
                <a:ea typeface="メイリオ" pitchFamily="50" charset="-128"/>
                <a:cs typeface="メイリオ" pitchFamily="50" charset="-128"/>
              </a:rPr>
              <a:t>   performance </a:t>
            </a:r>
            <a:r>
              <a:rPr lang="en-US" altLang="ja-JP" sz="1600" dirty="0" smtClean="0">
                <a:solidFill>
                  <a:schemeClr val="tx1">
                    <a:lumMod val="50000"/>
                    <a:lumOff val="50000"/>
                  </a:schemeClr>
                </a:solidFill>
                <a:latin typeface="+mj-lt"/>
                <a:ea typeface="メイリオ" pitchFamily="50" charset="-128"/>
                <a:cs typeface="メイリオ" pitchFamily="50" charset="-128"/>
              </a:rPr>
              <a:t>for low-end machines</a:t>
            </a:r>
          </a:p>
          <a:p>
            <a:endParaRPr lang="en-US" altLang="ja-JP" sz="1600" dirty="0" smtClean="0">
              <a:solidFill>
                <a:schemeClr val="tx1">
                  <a:lumMod val="50000"/>
                  <a:lumOff val="50000"/>
                </a:schemeClr>
              </a:solidFill>
              <a:latin typeface="+mj-lt"/>
              <a:ea typeface="メイリオ" pitchFamily="50" charset="-128"/>
              <a:cs typeface="メイリオ" pitchFamily="50" charset="-128"/>
            </a:endParaRPr>
          </a:p>
          <a:p>
            <a:pPr>
              <a:buFont typeface="Wingdings" pitchFamily="2" charset="2"/>
              <a:buChar char="ü"/>
            </a:pPr>
            <a:r>
              <a:rPr lang="ja-JP" altLang="en-US" sz="1600" dirty="0" smtClean="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chemeClr val="tx1">
                    <a:lumMod val="50000"/>
                    <a:lumOff val="50000"/>
                  </a:schemeClr>
                </a:solidFill>
                <a:latin typeface="+mj-lt"/>
                <a:ea typeface="メイリオ" pitchFamily="50" charset="-128"/>
                <a:cs typeface="メイリオ" pitchFamily="50" charset="-128"/>
              </a:rPr>
              <a:t>Sometimes customer request </a:t>
            </a:r>
          </a:p>
          <a:p>
            <a:r>
              <a:rPr lang="en-US" altLang="ja-JP" sz="1600" dirty="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chemeClr val="tx1">
                    <a:lumMod val="50000"/>
                    <a:lumOff val="50000"/>
                  </a:schemeClr>
                </a:solidFill>
                <a:latin typeface="+mj-lt"/>
                <a:ea typeface="メイリオ" pitchFamily="50" charset="-128"/>
                <a:cs typeface="メイリオ" pitchFamily="50" charset="-128"/>
              </a:rPr>
              <a:t>  other display sizes than standard one </a:t>
            </a:r>
          </a:p>
          <a:p>
            <a:r>
              <a:rPr lang="en-US" altLang="ja-JP" sz="1600" dirty="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chemeClr val="tx1">
                    <a:lumMod val="50000"/>
                    <a:lumOff val="50000"/>
                  </a:schemeClr>
                </a:solidFill>
                <a:latin typeface="+mj-lt"/>
                <a:ea typeface="メイリオ" pitchFamily="50" charset="-128"/>
                <a:cs typeface="メイリオ" pitchFamily="50" charset="-128"/>
              </a:rPr>
              <a:t>  and </a:t>
            </a:r>
            <a:r>
              <a:rPr lang="en-US" altLang="ja-JP" sz="1600" dirty="0" smtClean="0">
                <a:solidFill>
                  <a:srgbClr val="00B050"/>
                </a:solidFill>
                <a:latin typeface="+mj-lt"/>
                <a:ea typeface="メイリオ" pitchFamily="50" charset="-128"/>
                <a:cs typeface="メイリオ" pitchFamily="50" charset="-128"/>
              </a:rPr>
              <a:t>Need to create new screen data</a:t>
            </a:r>
            <a:r>
              <a:rPr lang="en-US" altLang="ja-JP" sz="1600" dirty="0" smtClean="0">
                <a:solidFill>
                  <a:schemeClr val="tx1">
                    <a:lumMod val="50000"/>
                    <a:lumOff val="50000"/>
                  </a:schemeClr>
                </a:solidFill>
                <a:latin typeface="+mj-lt"/>
                <a:ea typeface="メイリオ" pitchFamily="50" charset="-128"/>
                <a:cs typeface="メイリオ" pitchFamily="50" charset="-128"/>
              </a:rPr>
              <a:t>.</a:t>
            </a:r>
          </a:p>
        </p:txBody>
      </p:sp>
      <p:grpSp>
        <p:nvGrpSpPr>
          <p:cNvPr id="49" name="グループ化 48"/>
          <p:cNvGrpSpPr/>
          <p:nvPr/>
        </p:nvGrpSpPr>
        <p:grpSpPr>
          <a:xfrm>
            <a:off x="395536" y="1484784"/>
            <a:ext cx="3744416" cy="5301209"/>
            <a:chOff x="251520" y="1124744"/>
            <a:chExt cx="3744416" cy="5661249"/>
          </a:xfrm>
        </p:grpSpPr>
        <p:grpSp>
          <p:nvGrpSpPr>
            <p:cNvPr id="35" name="グループ化 34"/>
            <p:cNvGrpSpPr/>
            <p:nvPr/>
          </p:nvGrpSpPr>
          <p:grpSpPr>
            <a:xfrm>
              <a:off x="251520" y="1124744"/>
              <a:ext cx="3718545" cy="3180184"/>
              <a:chOff x="251520" y="1268760"/>
              <a:chExt cx="3718545" cy="3180184"/>
            </a:xfrm>
          </p:grpSpPr>
          <p:grpSp>
            <p:nvGrpSpPr>
              <p:cNvPr id="12" name="グループ化 11"/>
              <p:cNvGrpSpPr/>
              <p:nvPr/>
            </p:nvGrpSpPr>
            <p:grpSpPr>
              <a:xfrm>
                <a:off x="1043608" y="2564904"/>
                <a:ext cx="2926457" cy="1884040"/>
                <a:chOff x="323528" y="1772816"/>
                <a:chExt cx="2926457" cy="1884040"/>
              </a:xfrm>
            </p:grpSpPr>
            <p:pic>
              <p:nvPicPr>
                <p:cNvPr id="4101" name="Picture 5" descr="C:\Users\SESA103385\Pictures\マンガ事例\人_作画.png"/>
                <p:cNvPicPr>
                  <a:picLocks noChangeAspect="1" noChangeArrowheads="1"/>
                </p:cNvPicPr>
                <p:nvPr/>
              </p:nvPicPr>
              <p:blipFill>
                <a:blip r:embed="rId2" cstate="print"/>
                <a:srcRect/>
                <a:stretch>
                  <a:fillRect/>
                </a:stretch>
              </p:blipFill>
              <p:spPr bwMode="auto">
                <a:xfrm>
                  <a:off x="611560" y="2132856"/>
                  <a:ext cx="2638425" cy="1524000"/>
                </a:xfrm>
                <a:prstGeom prst="rect">
                  <a:avLst/>
                </a:prstGeom>
                <a:noFill/>
              </p:spPr>
            </p:pic>
            <p:pic>
              <p:nvPicPr>
                <p:cNvPr id="4100" name="Picture 4" descr="C:\Users\SESA103385\Pictures\マンガ事例\EX_PC.png"/>
                <p:cNvPicPr>
                  <a:picLocks noChangeAspect="1" noChangeArrowheads="1"/>
                </p:cNvPicPr>
                <p:nvPr/>
              </p:nvPicPr>
              <p:blipFill>
                <a:blip r:embed="rId3" cstate="print"/>
                <a:srcRect/>
                <a:stretch>
                  <a:fillRect/>
                </a:stretch>
              </p:blipFill>
              <p:spPr bwMode="auto">
                <a:xfrm>
                  <a:off x="323528" y="1772816"/>
                  <a:ext cx="1228725" cy="1476375"/>
                </a:xfrm>
                <a:prstGeom prst="rect">
                  <a:avLst/>
                </a:prstGeom>
                <a:noFill/>
              </p:spPr>
            </p:pic>
          </p:grpSp>
          <p:pic>
            <p:nvPicPr>
              <p:cNvPr id="21" name="Picture 10" descr="C:\Users\SESA103385\Pictures\マンガ事例\EX_PJ.jpg"/>
              <p:cNvPicPr>
                <a:picLocks noChangeAspect="1" noChangeArrowheads="1"/>
              </p:cNvPicPr>
              <p:nvPr/>
            </p:nvPicPr>
            <p:blipFill>
              <a:blip r:embed="rId4" cstate="print"/>
              <a:srcRect/>
              <a:stretch>
                <a:fillRect/>
              </a:stretch>
            </p:blipFill>
            <p:spPr bwMode="auto">
              <a:xfrm>
                <a:off x="971600" y="1772816"/>
                <a:ext cx="648072" cy="990731"/>
              </a:xfrm>
              <a:prstGeom prst="rect">
                <a:avLst/>
              </a:prstGeom>
              <a:noFill/>
            </p:spPr>
          </p:pic>
          <p:pic>
            <p:nvPicPr>
              <p:cNvPr id="22" name="Picture 10" descr="C:\Users\SESA103385\Pictures\マンガ事例\EX_PJ.jpg"/>
              <p:cNvPicPr>
                <a:picLocks noChangeAspect="1" noChangeArrowheads="1"/>
              </p:cNvPicPr>
              <p:nvPr/>
            </p:nvPicPr>
            <p:blipFill>
              <a:blip r:embed="rId4" cstate="print"/>
              <a:srcRect/>
              <a:stretch>
                <a:fillRect/>
              </a:stretch>
            </p:blipFill>
            <p:spPr bwMode="auto">
              <a:xfrm>
                <a:off x="1691680" y="1340768"/>
                <a:ext cx="864096" cy="1320975"/>
              </a:xfrm>
              <a:prstGeom prst="rect">
                <a:avLst/>
              </a:prstGeom>
              <a:noFill/>
            </p:spPr>
          </p:pic>
          <p:pic>
            <p:nvPicPr>
              <p:cNvPr id="4111" name="Picture 15"/>
              <p:cNvPicPr>
                <a:picLocks noChangeAspect="1" noChangeArrowheads="1"/>
              </p:cNvPicPr>
              <p:nvPr/>
            </p:nvPicPr>
            <p:blipFill>
              <a:blip r:embed="rId5" cstate="print"/>
              <a:srcRect/>
              <a:stretch>
                <a:fillRect/>
              </a:stretch>
            </p:blipFill>
            <p:spPr bwMode="auto">
              <a:xfrm>
                <a:off x="899592" y="1628800"/>
                <a:ext cx="577182" cy="215651"/>
              </a:xfrm>
              <a:prstGeom prst="rect">
                <a:avLst/>
              </a:prstGeom>
              <a:noFill/>
              <a:ln w="9525">
                <a:noFill/>
                <a:miter lim="800000"/>
                <a:headEnd/>
                <a:tailEnd/>
              </a:ln>
            </p:spPr>
          </p:pic>
          <p:pic>
            <p:nvPicPr>
              <p:cNvPr id="4112" name="Picture 16"/>
              <p:cNvPicPr>
                <a:picLocks noChangeAspect="1" noChangeArrowheads="1"/>
              </p:cNvPicPr>
              <p:nvPr/>
            </p:nvPicPr>
            <p:blipFill>
              <a:blip r:embed="rId6" cstate="print"/>
              <a:srcRect/>
              <a:stretch>
                <a:fillRect/>
              </a:stretch>
            </p:blipFill>
            <p:spPr bwMode="auto">
              <a:xfrm>
                <a:off x="1547664" y="1268760"/>
                <a:ext cx="647296" cy="249560"/>
              </a:xfrm>
              <a:prstGeom prst="rect">
                <a:avLst/>
              </a:prstGeom>
              <a:noFill/>
              <a:ln w="9525">
                <a:noFill/>
                <a:miter lim="800000"/>
                <a:headEnd/>
                <a:tailEnd/>
              </a:ln>
            </p:spPr>
          </p:pic>
          <p:pic>
            <p:nvPicPr>
              <p:cNvPr id="4106" name="Picture 10" descr="C:\Users\SESA103385\Pictures\マンガ事例\EX_PJ.jpg"/>
              <p:cNvPicPr>
                <a:picLocks noChangeAspect="1" noChangeArrowheads="1"/>
              </p:cNvPicPr>
              <p:nvPr/>
            </p:nvPicPr>
            <p:blipFill>
              <a:blip r:embed="rId4" cstate="print"/>
              <a:srcRect/>
              <a:stretch>
                <a:fillRect/>
              </a:stretch>
            </p:blipFill>
            <p:spPr bwMode="auto">
              <a:xfrm>
                <a:off x="323528" y="2276872"/>
                <a:ext cx="532557" cy="814139"/>
              </a:xfrm>
              <a:prstGeom prst="rect">
                <a:avLst/>
              </a:prstGeom>
              <a:noFill/>
            </p:spPr>
          </p:pic>
          <p:pic>
            <p:nvPicPr>
              <p:cNvPr id="4110" name="Picture 14"/>
              <p:cNvPicPr>
                <a:picLocks noChangeAspect="1" noChangeArrowheads="1"/>
              </p:cNvPicPr>
              <p:nvPr/>
            </p:nvPicPr>
            <p:blipFill>
              <a:blip r:embed="rId7" cstate="print"/>
              <a:srcRect/>
              <a:stretch>
                <a:fillRect/>
              </a:stretch>
            </p:blipFill>
            <p:spPr bwMode="auto">
              <a:xfrm>
                <a:off x="251520" y="2060848"/>
                <a:ext cx="565595" cy="220165"/>
              </a:xfrm>
              <a:prstGeom prst="rect">
                <a:avLst/>
              </a:prstGeom>
              <a:noFill/>
              <a:ln w="9525">
                <a:noFill/>
                <a:miter lim="800000"/>
                <a:headEnd/>
                <a:tailEnd/>
              </a:ln>
            </p:spPr>
          </p:pic>
        </p:grpSp>
        <p:grpSp>
          <p:nvGrpSpPr>
            <p:cNvPr id="36" name="グループ化 35"/>
            <p:cNvGrpSpPr/>
            <p:nvPr/>
          </p:nvGrpSpPr>
          <p:grpSpPr>
            <a:xfrm rot="495443">
              <a:off x="1259632" y="5445225"/>
              <a:ext cx="1512168" cy="1110313"/>
              <a:chOff x="150644" y="4613394"/>
              <a:chExt cx="2186348" cy="1758385"/>
            </a:xfrm>
          </p:grpSpPr>
          <p:pic>
            <p:nvPicPr>
              <p:cNvPr id="33" name="Picture 19" descr="C:\Users\SESA103385\Pictures\マンガ事例\EX_PJ3.png"/>
              <p:cNvPicPr>
                <a:picLocks noChangeAspect="1" noChangeArrowheads="1"/>
              </p:cNvPicPr>
              <p:nvPr/>
            </p:nvPicPr>
            <p:blipFill>
              <a:blip r:embed="rId8" cstate="print"/>
              <a:srcRect/>
              <a:stretch>
                <a:fillRect/>
              </a:stretch>
            </p:blipFill>
            <p:spPr bwMode="auto">
              <a:xfrm rot="837768">
                <a:off x="150644" y="4613394"/>
                <a:ext cx="1638624" cy="1449301"/>
              </a:xfrm>
              <a:prstGeom prst="rect">
                <a:avLst/>
              </a:prstGeom>
              <a:noFill/>
            </p:spPr>
          </p:pic>
          <p:pic>
            <p:nvPicPr>
              <p:cNvPr id="4115" name="Picture 19" descr="C:\Users\SESA103385\Pictures\マンガ事例\EX_PJ3.png"/>
              <p:cNvPicPr>
                <a:picLocks noChangeAspect="1" noChangeArrowheads="1"/>
              </p:cNvPicPr>
              <p:nvPr/>
            </p:nvPicPr>
            <p:blipFill>
              <a:blip r:embed="rId8" cstate="print"/>
              <a:srcRect/>
              <a:stretch>
                <a:fillRect/>
              </a:stretch>
            </p:blipFill>
            <p:spPr bwMode="auto">
              <a:xfrm rot="837768">
                <a:off x="865734" y="5142082"/>
                <a:ext cx="1198239" cy="1059797"/>
              </a:xfrm>
              <a:prstGeom prst="rect">
                <a:avLst/>
              </a:prstGeom>
              <a:noFill/>
            </p:spPr>
          </p:pic>
          <p:pic>
            <p:nvPicPr>
              <p:cNvPr id="34" name="Picture 19" descr="C:\Users\SESA103385\Pictures\マンガ事例\EX_PJ3.png"/>
              <p:cNvPicPr>
                <a:picLocks noChangeAspect="1" noChangeArrowheads="1"/>
              </p:cNvPicPr>
              <p:nvPr/>
            </p:nvPicPr>
            <p:blipFill>
              <a:blip r:embed="rId9" cstate="print"/>
              <a:srcRect/>
              <a:stretch>
                <a:fillRect/>
              </a:stretch>
            </p:blipFill>
            <p:spPr bwMode="auto">
              <a:xfrm rot="837768">
                <a:off x="1548175" y="5674100"/>
                <a:ext cx="788817" cy="697679"/>
              </a:xfrm>
              <a:prstGeom prst="rect">
                <a:avLst/>
              </a:prstGeom>
              <a:noFill/>
            </p:spPr>
          </p:pic>
        </p:grpSp>
        <p:grpSp>
          <p:nvGrpSpPr>
            <p:cNvPr id="40" name="グループ化 39"/>
            <p:cNvGrpSpPr/>
            <p:nvPr/>
          </p:nvGrpSpPr>
          <p:grpSpPr>
            <a:xfrm rot="20003079">
              <a:off x="369034" y="4496035"/>
              <a:ext cx="1512168" cy="1203753"/>
              <a:chOff x="2411760" y="4941168"/>
              <a:chExt cx="2079848" cy="1491785"/>
            </a:xfrm>
          </p:grpSpPr>
          <p:pic>
            <p:nvPicPr>
              <p:cNvPr id="4116" name="Picture 20" descr="C:\Users\SESA103385\Pictures\マンガ事例\EX_PJ4.png"/>
              <p:cNvPicPr>
                <a:picLocks noChangeAspect="1" noChangeArrowheads="1"/>
              </p:cNvPicPr>
              <p:nvPr/>
            </p:nvPicPr>
            <p:blipFill>
              <a:blip r:embed="rId10" cstate="print"/>
              <a:srcRect/>
              <a:stretch>
                <a:fillRect/>
              </a:stretch>
            </p:blipFill>
            <p:spPr bwMode="auto">
              <a:xfrm>
                <a:off x="2411760" y="4941168"/>
                <a:ext cx="1656184" cy="1326481"/>
              </a:xfrm>
              <a:prstGeom prst="rect">
                <a:avLst/>
              </a:prstGeom>
              <a:noFill/>
            </p:spPr>
          </p:pic>
          <p:pic>
            <p:nvPicPr>
              <p:cNvPr id="38" name="Picture 20" descr="C:\Users\SESA103385\Pictures\マンガ事例\EX_PJ4.png"/>
              <p:cNvPicPr>
                <a:picLocks noChangeAspect="1" noChangeArrowheads="1"/>
              </p:cNvPicPr>
              <p:nvPr/>
            </p:nvPicPr>
            <p:blipFill>
              <a:blip r:embed="rId10" cstate="print"/>
              <a:srcRect/>
              <a:stretch>
                <a:fillRect/>
              </a:stretch>
            </p:blipFill>
            <p:spPr bwMode="auto">
              <a:xfrm>
                <a:off x="3203848" y="5373216"/>
                <a:ext cx="1152128" cy="922769"/>
              </a:xfrm>
              <a:prstGeom prst="rect">
                <a:avLst/>
              </a:prstGeom>
              <a:noFill/>
            </p:spPr>
          </p:pic>
          <p:pic>
            <p:nvPicPr>
              <p:cNvPr id="39" name="Picture 20" descr="C:\Users\SESA103385\Pictures\マンガ事例\EX_PJ4.png"/>
              <p:cNvPicPr>
                <a:picLocks noChangeAspect="1" noChangeArrowheads="1"/>
              </p:cNvPicPr>
              <p:nvPr/>
            </p:nvPicPr>
            <p:blipFill>
              <a:blip r:embed="rId11" cstate="print"/>
              <a:srcRect/>
              <a:stretch>
                <a:fillRect/>
              </a:stretch>
            </p:blipFill>
            <p:spPr bwMode="auto">
              <a:xfrm>
                <a:off x="3707904" y="5805264"/>
                <a:ext cx="783704" cy="627689"/>
              </a:xfrm>
              <a:prstGeom prst="rect">
                <a:avLst/>
              </a:prstGeom>
              <a:noFill/>
            </p:spPr>
          </p:pic>
        </p:grpSp>
        <p:grpSp>
          <p:nvGrpSpPr>
            <p:cNvPr id="44" name="グループ化 43"/>
            <p:cNvGrpSpPr/>
            <p:nvPr/>
          </p:nvGrpSpPr>
          <p:grpSpPr>
            <a:xfrm>
              <a:off x="2195736" y="4293097"/>
              <a:ext cx="1656184" cy="1244179"/>
              <a:chOff x="2195736" y="4581128"/>
              <a:chExt cx="1656184" cy="1244179"/>
            </a:xfrm>
          </p:grpSpPr>
          <p:pic>
            <p:nvPicPr>
              <p:cNvPr id="4117" name="Picture 21" descr="C:\Users\SESA103385\Pictures\マンガ事例\EX_PJ2.jpg"/>
              <p:cNvPicPr>
                <a:picLocks noChangeAspect="1" noChangeArrowheads="1"/>
              </p:cNvPicPr>
              <p:nvPr/>
            </p:nvPicPr>
            <p:blipFill>
              <a:blip r:embed="rId12" cstate="print"/>
              <a:srcRect/>
              <a:stretch>
                <a:fillRect/>
              </a:stretch>
            </p:blipFill>
            <p:spPr bwMode="auto">
              <a:xfrm>
                <a:off x="2195736" y="4581128"/>
                <a:ext cx="1418283" cy="1067368"/>
              </a:xfrm>
              <a:prstGeom prst="rect">
                <a:avLst/>
              </a:prstGeom>
              <a:noFill/>
            </p:spPr>
          </p:pic>
          <p:pic>
            <p:nvPicPr>
              <p:cNvPr id="42" name="Picture 21" descr="C:\Users\SESA103385\Pictures\マンガ事例\EX_PJ2.jpg"/>
              <p:cNvPicPr>
                <a:picLocks noChangeAspect="1" noChangeArrowheads="1"/>
              </p:cNvPicPr>
              <p:nvPr/>
            </p:nvPicPr>
            <p:blipFill>
              <a:blip r:embed="rId13" cstate="print"/>
              <a:srcRect/>
              <a:stretch>
                <a:fillRect/>
              </a:stretch>
            </p:blipFill>
            <p:spPr bwMode="auto">
              <a:xfrm>
                <a:off x="2627784" y="4869160"/>
                <a:ext cx="1080120" cy="812873"/>
              </a:xfrm>
              <a:prstGeom prst="rect">
                <a:avLst/>
              </a:prstGeom>
              <a:noFill/>
            </p:spPr>
          </p:pic>
          <p:pic>
            <p:nvPicPr>
              <p:cNvPr id="43" name="Picture 21" descr="C:\Users\SESA103385\Pictures\マンガ事例\EX_PJ2.jpg"/>
              <p:cNvPicPr>
                <a:picLocks noChangeAspect="1" noChangeArrowheads="1"/>
              </p:cNvPicPr>
              <p:nvPr/>
            </p:nvPicPr>
            <p:blipFill>
              <a:blip r:embed="rId14" cstate="print"/>
              <a:srcRect/>
              <a:stretch>
                <a:fillRect/>
              </a:stretch>
            </p:blipFill>
            <p:spPr bwMode="auto">
              <a:xfrm>
                <a:off x="3059832" y="5229200"/>
                <a:ext cx="792088" cy="596107"/>
              </a:xfrm>
              <a:prstGeom prst="rect">
                <a:avLst/>
              </a:prstGeom>
              <a:noFill/>
            </p:spPr>
          </p:pic>
        </p:grpSp>
        <p:grpSp>
          <p:nvGrpSpPr>
            <p:cNvPr id="48" name="グループ化 47"/>
            <p:cNvGrpSpPr/>
            <p:nvPr/>
          </p:nvGrpSpPr>
          <p:grpSpPr>
            <a:xfrm>
              <a:off x="2771800" y="5465018"/>
              <a:ext cx="1224136" cy="1320975"/>
              <a:chOff x="2771800" y="5465018"/>
              <a:chExt cx="1224136" cy="1320975"/>
            </a:xfrm>
          </p:grpSpPr>
          <p:pic>
            <p:nvPicPr>
              <p:cNvPr id="45" name="Picture 10" descr="C:\Users\SESA103385\Pictures\マンガ事例\EX_PJ.jpg"/>
              <p:cNvPicPr>
                <a:picLocks noChangeAspect="1" noChangeArrowheads="1"/>
              </p:cNvPicPr>
              <p:nvPr/>
            </p:nvPicPr>
            <p:blipFill>
              <a:blip r:embed="rId4" cstate="print"/>
              <a:srcRect/>
              <a:stretch>
                <a:fillRect/>
              </a:stretch>
            </p:blipFill>
            <p:spPr bwMode="auto">
              <a:xfrm>
                <a:off x="2771800" y="5465018"/>
                <a:ext cx="864096" cy="1320975"/>
              </a:xfrm>
              <a:prstGeom prst="rect">
                <a:avLst/>
              </a:prstGeom>
              <a:noFill/>
            </p:spPr>
          </p:pic>
          <p:pic>
            <p:nvPicPr>
              <p:cNvPr id="46" name="Picture 10" descr="C:\Users\SESA103385\Pictures\マンガ事例\EX_PJ.jpg"/>
              <p:cNvPicPr>
                <a:picLocks noChangeAspect="1" noChangeArrowheads="1"/>
              </p:cNvPicPr>
              <p:nvPr/>
            </p:nvPicPr>
            <p:blipFill>
              <a:blip r:embed="rId4" cstate="print"/>
              <a:srcRect/>
              <a:stretch>
                <a:fillRect/>
              </a:stretch>
            </p:blipFill>
            <p:spPr bwMode="auto">
              <a:xfrm>
                <a:off x="3347864" y="5733257"/>
                <a:ext cx="567680" cy="867833"/>
              </a:xfrm>
              <a:prstGeom prst="rect">
                <a:avLst/>
              </a:prstGeom>
              <a:noFill/>
            </p:spPr>
          </p:pic>
          <p:pic>
            <p:nvPicPr>
              <p:cNvPr id="47" name="Picture 10" descr="C:\Users\SESA103385\Pictures\マンガ事例\EX_PJ.jpg"/>
              <p:cNvPicPr>
                <a:picLocks noChangeAspect="1" noChangeArrowheads="1"/>
              </p:cNvPicPr>
              <p:nvPr/>
            </p:nvPicPr>
            <p:blipFill>
              <a:blip r:embed="rId4" cstate="print"/>
              <a:srcRect/>
              <a:stretch>
                <a:fillRect/>
              </a:stretch>
            </p:blipFill>
            <p:spPr bwMode="auto">
              <a:xfrm>
                <a:off x="3572272" y="6021288"/>
                <a:ext cx="423664" cy="647671"/>
              </a:xfrm>
              <a:prstGeom prst="rect">
                <a:avLst/>
              </a:prstGeom>
              <a:noFill/>
            </p:spPr>
          </p:pic>
        </p:grpSp>
      </p:grpSp>
      <p:sp>
        <p:nvSpPr>
          <p:cNvPr id="32" name="Rectangle 39"/>
          <p:cNvSpPr>
            <a:spLocks noChangeArrowheads="1"/>
          </p:cNvSpPr>
          <p:nvPr/>
        </p:nvSpPr>
        <p:spPr bwMode="gray">
          <a:xfrm>
            <a:off x="0" y="1016640"/>
            <a:ext cx="9144000" cy="360040"/>
          </a:xfrm>
          <a:prstGeom prst="rect">
            <a:avLst/>
          </a:prstGeom>
          <a:solidFill>
            <a:schemeClr val="accent2">
              <a:lumMod val="50000"/>
            </a:schemeClr>
          </a:solidFill>
          <a:ln w="9525">
            <a:solidFill>
              <a:schemeClr val="accent2">
                <a:lumMod val="50000"/>
              </a:schemeClr>
            </a:solidFill>
            <a:miter lim="800000"/>
            <a:headEnd/>
            <a:tailEnd/>
          </a:ln>
        </p:spPr>
        <p:txBody>
          <a:bodyPr anchor="ctr"/>
          <a:lstStyle/>
          <a:p>
            <a:pPr algn="r"/>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Simple to use</a:t>
            </a:r>
            <a:endParaRPr lang="ja-JP" altLang="en-US" sz="6600" b="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41" name="テキスト ボックス 40"/>
          <p:cNvSpPr txBox="1"/>
          <p:nvPr/>
        </p:nvSpPr>
        <p:spPr>
          <a:xfrm>
            <a:off x="213195" y="1039857"/>
            <a:ext cx="1560042" cy="338554"/>
          </a:xfrm>
          <a:prstGeom prst="rect">
            <a:avLst/>
          </a:prstGeom>
          <a:noFill/>
        </p:spPr>
        <p:txBody>
          <a:bodyPr wrap="none" rtlCol="0">
            <a:spAutoFit/>
          </a:bodyPr>
          <a:lstStyle/>
          <a:p>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Current issue</a:t>
            </a:r>
            <a:endParaRPr lang="ja-JP" altLang="en-US" sz="160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50" name="二等辺三角形 49"/>
          <p:cNvSpPr/>
          <p:nvPr/>
        </p:nvSpPr>
        <p:spPr bwMode="auto">
          <a:xfrm rot="5400000">
            <a:off x="38744" y="1158073"/>
            <a:ext cx="174096" cy="107438"/>
          </a:xfrm>
          <a:prstGeom prst="triangl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 xmlns:p14="http://schemas.microsoft.com/office/powerpoint/2010/main" val="3493052650"/>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solidFill>
                  <a:schemeClr val="tx1">
                    <a:lumMod val="50000"/>
                    <a:lumOff val="50000"/>
                  </a:schemeClr>
                </a:solidFill>
              </a:rPr>
              <a:t>One changes for all seizes of screen </a:t>
            </a:r>
            <a:endParaRPr kumimoji="1" lang="ja-JP" altLang="en-US" dirty="0">
              <a:solidFill>
                <a:schemeClr val="tx1">
                  <a:lumMod val="50000"/>
                  <a:lumOff val="50000"/>
                </a:schemeClr>
              </a:solidFill>
            </a:endParaRPr>
          </a:p>
        </p:txBody>
      </p:sp>
      <p:pic>
        <p:nvPicPr>
          <p:cNvPr id="3" name="Picture 2"/>
          <p:cNvPicPr>
            <a:picLocks noChangeAspect="1" noChangeArrowheads="1"/>
          </p:cNvPicPr>
          <p:nvPr/>
        </p:nvPicPr>
        <p:blipFill>
          <a:blip r:embed="rId2" cstate="print"/>
          <a:srcRect/>
          <a:stretch>
            <a:fillRect/>
          </a:stretch>
        </p:blipFill>
        <p:spPr bwMode="auto">
          <a:xfrm>
            <a:off x="35496" y="2276872"/>
            <a:ext cx="4875404" cy="2808312"/>
          </a:xfrm>
          <a:prstGeom prst="rect">
            <a:avLst/>
          </a:prstGeom>
          <a:noFill/>
          <a:ln w="9525">
            <a:noFill/>
            <a:miter lim="800000"/>
            <a:headEnd/>
            <a:tailEnd/>
          </a:ln>
        </p:spPr>
      </p:pic>
      <p:sp>
        <p:nvSpPr>
          <p:cNvPr id="5" name="テキスト ボックス 4"/>
          <p:cNvSpPr txBox="1"/>
          <p:nvPr/>
        </p:nvSpPr>
        <p:spPr>
          <a:xfrm>
            <a:off x="4932040" y="3068960"/>
            <a:ext cx="4139952" cy="1815882"/>
          </a:xfrm>
          <a:prstGeom prst="rect">
            <a:avLst/>
          </a:prstGeom>
          <a:noFill/>
        </p:spPr>
        <p:txBody>
          <a:bodyPr wrap="square" rtlCol="0">
            <a:spAutoFit/>
          </a:bodyPr>
          <a:lstStyle/>
          <a:p>
            <a:pPr>
              <a:buFont typeface="Wingdings" pitchFamily="2" charset="2"/>
              <a:buChar char="ü"/>
            </a:pPr>
            <a:r>
              <a:rPr lang="en-US" altLang="ja-JP" sz="1600" dirty="0" smtClean="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rgbClr val="00B050"/>
                </a:solidFill>
                <a:latin typeface="+mj-lt"/>
                <a:ea typeface="メイリオ" pitchFamily="50" charset="-128"/>
                <a:cs typeface="メイリオ" pitchFamily="50" charset="-128"/>
              </a:rPr>
              <a:t>One master data </a:t>
            </a:r>
            <a:r>
              <a:rPr lang="en-US" altLang="ja-JP" sz="1600" dirty="0" smtClean="0">
                <a:solidFill>
                  <a:schemeClr val="tx1">
                    <a:lumMod val="50000"/>
                    <a:lumOff val="50000"/>
                  </a:schemeClr>
                </a:solidFill>
                <a:latin typeface="+mj-lt"/>
                <a:ea typeface="メイリオ" pitchFamily="50" charset="-128"/>
                <a:cs typeface="メイリオ" pitchFamily="50" charset="-128"/>
              </a:rPr>
              <a:t>for various needs.</a:t>
            </a:r>
          </a:p>
          <a:p>
            <a:r>
              <a:rPr lang="en-US" altLang="ja-JP" sz="1600" dirty="0" smtClean="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rgbClr val="00B050"/>
                </a:solidFill>
                <a:latin typeface="+mj-lt"/>
                <a:ea typeface="メイリオ" pitchFamily="50" charset="-128"/>
                <a:cs typeface="メイリオ" pitchFamily="50" charset="-128"/>
              </a:rPr>
              <a:t>Reduce</a:t>
            </a:r>
            <a:r>
              <a:rPr lang="en-US" altLang="ja-JP" sz="1600" dirty="0" smtClean="0">
                <a:solidFill>
                  <a:schemeClr val="tx1">
                    <a:lumMod val="50000"/>
                    <a:lumOff val="50000"/>
                  </a:schemeClr>
                </a:solidFill>
                <a:latin typeface="+mj-lt"/>
                <a:ea typeface="メイリオ" pitchFamily="50" charset="-128"/>
                <a:cs typeface="メイリオ" pitchFamily="50" charset="-128"/>
              </a:rPr>
              <a:t> developing time</a:t>
            </a:r>
          </a:p>
          <a:p>
            <a:r>
              <a:rPr lang="en-US" altLang="ja-JP" sz="1600" dirty="0" smtClean="0">
                <a:solidFill>
                  <a:schemeClr val="tx1">
                    <a:lumMod val="50000"/>
                    <a:lumOff val="50000"/>
                  </a:schemeClr>
                </a:solidFill>
                <a:latin typeface="+mj-lt"/>
                <a:ea typeface="メイリオ" pitchFamily="50" charset="-128"/>
                <a:cs typeface="メイリオ" pitchFamily="50" charset="-128"/>
              </a:rPr>
              <a:t>    and </a:t>
            </a:r>
            <a:r>
              <a:rPr lang="en-US" altLang="ja-JP" sz="1600" dirty="0" smtClean="0">
                <a:solidFill>
                  <a:srgbClr val="00B050"/>
                </a:solidFill>
                <a:latin typeface="+mj-lt"/>
                <a:ea typeface="メイリオ" pitchFamily="50" charset="-128"/>
                <a:cs typeface="メイリオ" pitchFamily="50" charset="-128"/>
              </a:rPr>
              <a:t>Quick</a:t>
            </a:r>
            <a:r>
              <a:rPr lang="en-US" altLang="ja-JP" sz="1600" dirty="0" smtClean="0">
                <a:solidFill>
                  <a:schemeClr val="tx1">
                    <a:lumMod val="50000"/>
                    <a:lumOff val="50000"/>
                  </a:schemeClr>
                </a:solidFill>
                <a:latin typeface="+mj-lt"/>
                <a:ea typeface="メイリオ" pitchFamily="50" charset="-128"/>
                <a:cs typeface="メイリオ" pitchFamily="50" charset="-128"/>
              </a:rPr>
              <a:t> start-up!</a:t>
            </a:r>
          </a:p>
          <a:p>
            <a:endParaRPr lang="en-US" altLang="ja-JP" sz="1600" dirty="0" smtClean="0">
              <a:solidFill>
                <a:schemeClr val="tx1">
                  <a:lumMod val="50000"/>
                  <a:lumOff val="50000"/>
                </a:schemeClr>
              </a:solidFill>
              <a:latin typeface="+mj-lt"/>
              <a:ea typeface="メイリオ" pitchFamily="50" charset="-128"/>
              <a:cs typeface="メイリオ" pitchFamily="50" charset="-128"/>
            </a:endParaRPr>
          </a:p>
          <a:p>
            <a:pPr>
              <a:buFont typeface="Wingdings" pitchFamily="2" charset="2"/>
              <a:buChar char="ü"/>
            </a:pPr>
            <a:r>
              <a:rPr lang="ja-JP" altLang="en-US" sz="1600" dirty="0" smtClean="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chemeClr val="tx1">
                    <a:lumMod val="50000"/>
                    <a:lumOff val="50000"/>
                  </a:schemeClr>
                </a:solidFill>
                <a:latin typeface="+mj-lt"/>
                <a:ea typeface="メイリオ" pitchFamily="50" charset="-128"/>
                <a:cs typeface="メイリオ" pitchFamily="50" charset="-128"/>
              </a:rPr>
              <a:t>Manage </a:t>
            </a:r>
            <a:r>
              <a:rPr lang="en-US" altLang="ja-JP" sz="1600" dirty="0" smtClean="0">
                <a:solidFill>
                  <a:srgbClr val="00B050"/>
                </a:solidFill>
                <a:latin typeface="+mj-lt"/>
                <a:ea typeface="メイリオ" pitchFamily="50" charset="-128"/>
                <a:cs typeface="メイリオ" pitchFamily="50" charset="-128"/>
              </a:rPr>
              <a:t>just one master data</a:t>
            </a:r>
            <a:r>
              <a:rPr lang="en-US" altLang="ja-JP" sz="1600" dirty="0" smtClean="0">
                <a:solidFill>
                  <a:schemeClr val="tx1">
                    <a:lumMod val="50000"/>
                    <a:lumOff val="50000"/>
                  </a:schemeClr>
                </a:solidFill>
                <a:latin typeface="+mj-lt"/>
                <a:ea typeface="メイリオ" pitchFamily="50" charset="-128"/>
                <a:cs typeface="メイリオ" pitchFamily="50" charset="-128"/>
              </a:rPr>
              <a:t>.</a:t>
            </a:r>
          </a:p>
          <a:p>
            <a:r>
              <a:rPr lang="en-US" altLang="ja-JP" sz="1600" dirty="0" smtClean="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rgbClr val="00B050"/>
                </a:solidFill>
                <a:latin typeface="+mj-lt"/>
                <a:ea typeface="メイリオ" pitchFamily="50" charset="-128"/>
                <a:cs typeface="メイリオ" pitchFamily="50" charset="-128"/>
              </a:rPr>
              <a:t>Reduce</a:t>
            </a:r>
            <a:r>
              <a:rPr lang="en-US" altLang="ja-JP" sz="1600" dirty="0" smtClean="0">
                <a:solidFill>
                  <a:schemeClr val="tx1">
                    <a:lumMod val="50000"/>
                    <a:lumOff val="50000"/>
                  </a:schemeClr>
                </a:solidFill>
                <a:latin typeface="+mj-lt"/>
                <a:ea typeface="メイリオ" pitchFamily="50" charset="-128"/>
                <a:cs typeface="メイリオ" pitchFamily="50" charset="-128"/>
              </a:rPr>
              <a:t> screen creating</a:t>
            </a:r>
          </a:p>
          <a:p>
            <a:r>
              <a:rPr lang="en-US" altLang="ja-JP" sz="1600" dirty="0" smtClean="0">
                <a:solidFill>
                  <a:schemeClr val="tx1">
                    <a:lumMod val="50000"/>
                    <a:lumOff val="50000"/>
                  </a:schemeClr>
                </a:solidFill>
                <a:latin typeface="+mj-lt"/>
                <a:ea typeface="メイリオ" pitchFamily="50" charset="-128"/>
                <a:cs typeface="メイリオ" pitchFamily="50" charset="-128"/>
              </a:rPr>
              <a:t>    and management time!</a:t>
            </a:r>
          </a:p>
        </p:txBody>
      </p:sp>
      <p:sp>
        <p:nvSpPr>
          <p:cNvPr id="7" name="Rectangle 39"/>
          <p:cNvSpPr>
            <a:spLocks noChangeArrowheads="1"/>
          </p:cNvSpPr>
          <p:nvPr/>
        </p:nvSpPr>
        <p:spPr bwMode="gray">
          <a:xfrm>
            <a:off x="0" y="1016640"/>
            <a:ext cx="9144000" cy="360040"/>
          </a:xfrm>
          <a:prstGeom prst="rect">
            <a:avLst/>
          </a:prstGeom>
          <a:solidFill>
            <a:schemeClr val="accent2">
              <a:lumMod val="50000"/>
            </a:schemeClr>
          </a:solidFill>
          <a:ln w="9525">
            <a:solidFill>
              <a:schemeClr val="accent2">
                <a:lumMod val="50000"/>
              </a:schemeClr>
            </a:solidFill>
            <a:miter lim="800000"/>
            <a:headEnd/>
            <a:tailEnd/>
          </a:ln>
        </p:spPr>
        <p:txBody>
          <a:bodyPr anchor="ctr"/>
          <a:lstStyle/>
          <a:p>
            <a:pPr algn="r"/>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Simple to use</a:t>
            </a:r>
            <a:endParaRPr lang="ja-JP" altLang="en-US" sz="6600" b="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6" name="テキスト ボックス 5"/>
          <p:cNvSpPr txBox="1"/>
          <p:nvPr/>
        </p:nvSpPr>
        <p:spPr>
          <a:xfrm>
            <a:off x="5179926" y="2422629"/>
            <a:ext cx="3305713" cy="584775"/>
          </a:xfrm>
          <a:prstGeom prst="rect">
            <a:avLst/>
          </a:prstGeom>
          <a:noFill/>
        </p:spPr>
        <p:txBody>
          <a:bodyPr wrap="none" rtlCol="0">
            <a:spAutoFit/>
          </a:bodyPr>
          <a:lstStyle/>
          <a:p>
            <a:r>
              <a:rPr lang="en-US" altLang="ja-JP" sz="1600" u="sng" dirty="0" smtClean="0">
                <a:solidFill>
                  <a:srgbClr val="00B050"/>
                </a:solidFill>
                <a:latin typeface="+mj-lt"/>
                <a:ea typeface="メイリオ" pitchFamily="50" charset="-128"/>
                <a:cs typeface="メイリオ" pitchFamily="50" charset="-128"/>
              </a:rPr>
              <a:t>One master data can be used </a:t>
            </a:r>
          </a:p>
          <a:p>
            <a:r>
              <a:rPr lang="en-US" altLang="ja-JP" sz="1600" u="sng" dirty="0" smtClean="0">
                <a:solidFill>
                  <a:srgbClr val="00B050"/>
                </a:solidFill>
                <a:latin typeface="+mj-lt"/>
                <a:ea typeface="メイリオ" pitchFamily="50" charset="-128"/>
                <a:cs typeface="メイリオ" pitchFamily="50" charset="-128"/>
              </a:rPr>
              <a:t>for 10” – 15” display!</a:t>
            </a:r>
          </a:p>
        </p:txBody>
      </p:sp>
      <p:sp>
        <p:nvSpPr>
          <p:cNvPr id="8" name="テキスト ボックス 7"/>
          <p:cNvSpPr txBox="1"/>
          <p:nvPr/>
        </p:nvSpPr>
        <p:spPr>
          <a:xfrm>
            <a:off x="213195" y="1039857"/>
            <a:ext cx="1262461" cy="338554"/>
          </a:xfrm>
          <a:prstGeom prst="rect">
            <a:avLst/>
          </a:prstGeom>
          <a:noFill/>
        </p:spPr>
        <p:txBody>
          <a:bodyPr wrap="none" rtlCol="0">
            <a:spAutoFit/>
          </a:bodyPr>
          <a:lstStyle/>
          <a:p>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Your value</a:t>
            </a:r>
            <a:endParaRPr lang="ja-JP" altLang="en-US" sz="160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9" name="二等辺三角形 8"/>
          <p:cNvSpPr/>
          <p:nvPr/>
        </p:nvSpPr>
        <p:spPr bwMode="auto">
          <a:xfrm rot="5400000">
            <a:off x="38744" y="1158073"/>
            <a:ext cx="174096" cy="107438"/>
          </a:xfrm>
          <a:prstGeom prst="triangl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23"/>
          <p:cNvSpPr>
            <a:spLocks noChangeArrowheads="1"/>
          </p:cNvSpPr>
          <p:nvPr/>
        </p:nvSpPr>
        <p:spPr bwMode="auto">
          <a:xfrm>
            <a:off x="179512" y="313492"/>
            <a:ext cx="7416824" cy="523220"/>
          </a:xfrm>
          <a:prstGeom prst="rect">
            <a:avLst/>
          </a:prstGeom>
          <a:noFill/>
          <a:ln w="9525">
            <a:noFill/>
            <a:miter lim="800000"/>
            <a:headEnd/>
            <a:tailEnd/>
          </a:ln>
        </p:spPr>
        <p:txBody>
          <a:bodyPr wrap="square">
            <a:spAutoFit/>
          </a:bodyPr>
          <a:lstStyle/>
          <a:p>
            <a:pPr fontAlgn="ctr">
              <a:spcBef>
                <a:spcPts val="0"/>
              </a:spcBef>
              <a:spcAft>
                <a:spcPts val="0"/>
              </a:spcAft>
              <a:defRPr/>
            </a:pPr>
            <a:r>
              <a:rPr lang="en-US" altLang="ja-JP" sz="2800" dirty="0" smtClean="0">
                <a:solidFill>
                  <a:schemeClr val="tx1">
                    <a:lumMod val="50000"/>
                    <a:lumOff val="50000"/>
                  </a:schemeClr>
                </a:solidFill>
                <a:latin typeface="+mj-lt"/>
                <a:ea typeface="メイリオ" pitchFamily="50" charset="-128"/>
                <a:cs typeface="メイリオ" pitchFamily="50" charset="-128"/>
              </a:rPr>
              <a:t>Vision of Pro-face</a:t>
            </a:r>
            <a:endParaRPr lang="ja-JP" altLang="en-US" sz="2800" dirty="0" smtClean="0">
              <a:solidFill>
                <a:schemeClr val="tx1">
                  <a:lumMod val="50000"/>
                  <a:lumOff val="50000"/>
                </a:schemeClr>
              </a:solidFill>
              <a:latin typeface="+mj-lt"/>
              <a:ea typeface="メイリオ" pitchFamily="50" charset="-128"/>
              <a:cs typeface="メイリオ" pitchFamily="50" charset="-128"/>
            </a:endParaRPr>
          </a:p>
        </p:txBody>
      </p:sp>
      <p:graphicFrame>
        <p:nvGraphicFramePr>
          <p:cNvPr id="3" name="Table 5"/>
          <p:cNvGraphicFramePr>
            <a:graphicFrameLocks noGrp="1"/>
          </p:cNvGraphicFramePr>
          <p:nvPr>
            <p:extLst>
              <p:ext uri="{D42A27DB-BD31-4B8C-83A1-F6EECF244321}">
                <p14:modId xmlns="" xmlns:p14="http://schemas.microsoft.com/office/powerpoint/2010/main" val="2865820475"/>
              </p:ext>
            </p:extLst>
          </p:nvPr>
        </p:nvGraphicFramePr>
        <p:xfrm>
          <a:off x="0" y="1116127"/>
          <a:ext cx="9144000" cy="5741872"/>
        </p:xfrm>
        <a:graphic>
          <a:graphicData uri="http://schemas.openxmlformats.org/drawingml/2006/table">
            <a:tbl>
              <a:tblPr lastRow="1" bandRow="1" bandCol="1">
                <a:tableStyleId>{69012ECD-51FC-41F1-AA8D-1B2483CD663E}</a:tableStyleId>
              </a:tblPr>
              <a:tblGrid>
                <a:gridCol w="4463988"/>
                <a:gridCol w="4680012"/>
              </a:tblGrid>
              <a:tr h="5201431">
                <a:tc>
                  <a:txBody>
                    <a:bodyPr/>
                    <a:lstStyle/>
                    <a:p>
                      <a:pPr algn="ctr"/>
                      <a:endParaRPr kumimoji="1" lang="ja-JP" altLang="en-US" dirty="0">
                        <a:latin typeface="+mn-ea"/>
                        <a:ea typeface="+mn-ea"/>
                      </a:endParaRPr>
                    </a:p>
                  </a:txBody>
                  <a:tcPr anchor="b">
                    <a:solidFill>
                      <a:schemeClr val="bg1"/>
                    </a:solidFill>
                  </a:tcPr>
                </a:tc>
                <a:tc>
                  <a:txBody>
                    <a:bodyPr/>
                    <a:lstStyle/>
                    <a:p>
                      <a:pPr algn="ctr"/>
                      <a:endParaRPr kumimoji="1" lang="ja-JP" altLang="en-US" dirty="0">
                        <a:latin typeface="+mn-ea"/>
                        <a:ea typeface="+mn-ea"/>
                      </a:endParaRPr>
                    </a:p>
                  </a:txBody>
                  <a:tcPr anchor="b">
                    <a:solidFill>
                      <a:schemeClr val="bg1"/>
                    </a:solidFill>
                  </a:tcPr>
                </a:tc>
              </a:tr>
              <a:tr h="540441">
                <a:tc>
                  <a:txBody>
                    <a:bodyPr/>
                    <a:lstStyle/>
                    <a:p>
                      <a:pPr algn="ctr"/>
                      <a:r>
                        <a:rPr kumimoji="1" lang="en-US" altLang="ja-JP" sz="2000" b="0" dirty="0" smtClean="0">
                          <a:solidFill>
                            <a:schemeClr val="bg1"/>
                          </a:solidFill>
                          <a:latin typeface="+mn-ea"/>
                          <a:ea typeface="+mn-ea"/>
                        </a:rPr>
                        <a:t>Close</a:t>
                      </a:r>
                      <a:endParaRPr kumimoji="1" lang="ja-JP" altLang="en-US" sz="2000" b="0" dirty="0">
                        <a:solidFill>
                          <a:schemeClr val="bg1"/>
                        </a:solidFill>
                        <a:latin typeface="+mn-ea"/>
                        <a:ea typeface="+mn-ea"/>
                      </a:endParaRPr>
                    </a:p>
                  </a:txBody>
                  <a:tcPr anchor="ctr">
                    <a:solidFill>
                      <a:schemeClr val="bg2">
                        <a:lumMod val="75000"/>
                      </a:schemeClr>
                    </a:solidFill>
                  </a:tcPr>
                </a:tc>
                <a:tc>
                  <a:txBody>
                    <a:bodyPr/>
                    <a:lstStyle/>
                    <a:p>
                      <a:pPr algn="ctr"/>
                      <a:r>
                        <a:rPr kumimoji="1" lang="en-US" altLang="ja-JP" sz="2000" b="0" dirty="0" smtClean="0">
                          <a:solidFill>
                            <a:schemeClr val="bg1"/>
                          </a:solidFill>
                          <a:latin typeface="+mn-ea"/>
                          <a:ea typeface="+mn-ea"/>
                        </a:rPr>
                        <a:t>Open</a:t>
                      </a:r>
                      <a:endParaRPr kumimoji="1" lang="ja-JP" altLang="en-US" sz="2000" b="0" dirty="0">
                        <a:solidFill>
                          <a:schemeClr val="bg1"/>
                        </a:solidFill>
                        <a:latin typeface="+mn-ea"/>
                        <a:ea typeface="+mn-ea"/>
                      </a:endParaRPr>
                    </a:p>
                  </a:txBody>
                  <a:tcPr anchor="ctr">
                    <a:solidFill>
                      <a:srgbClr val="0070C0"/>
                    </a:solidFill>
                  </a:tcPr>
                </a:tc>
              </a:tr>
            </a:tbl>
          </a:graphicData>
        </a:graphic>
      </p:graphicFrame>
      <p:sp>
        <p:nvSpPr>
          <p:cNvPr id="4" name="二等辺三角形 3"/>
          <p:cNvSpPr/>
          <p:nvPr/>
        </p:nvSpPr>
        <p:spPr bwMode="auto">
          <a:xfrm>
            <a:off x="179513" y="2060848"/>
            <a:ext cx="4248472" cy="4158545"/>
          </a:xfrm>
          <a:prstGeom prst="triangle">
            <a:avLst>
              <a:gd name="adj" fmla="val 50325"/>
            </a:avLst>
          </a:prstGeom>
          <a:solidFill>
            <a:schemeClr val="bg1"/>
          </a:solidFill>
          <a:ln w="9525" cap="flat" cmpd="sng" algn="ctr">
            <a:solidFill>
              <a:schemeClr val="bg1">
                <a:lumMod val="50000"/>
              </a:schemeClr>
            </a:solidFill>
            <a:prstDash val="solid"/>
            <a:round/>
            <a:headEnd type="none" w="med" len="med"/>
            <a:tailEnd type="none" w="med" len="med"/>
          </a:ln>
          <a:effectLst>
            <a:outerShdw blurRad="50800" dist="38100" dir="18900000" algn="b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dirty="0" smtClean="0">
              <a:ln>
                <a:noFill/>
              </a:ln>
              <a:solidFill>
                <a:schemeClr val="tx1"/>
              </a:solidFill>
              <a:effectLst/>
              <a:latin typeface="+mj-lt"/>
            </a:endParaRPr>
          </a:p>
        </p:txBody>
      </p:sp>
      <p:pic>
        <p:nvPicPr>
          <p:cNvPr id="5" name="Picture 4" descr="GT1665M-STBD GT16 8.4型SVGA 三菱電機 3494976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35696" y="2823421"/>
            <a:ext cx="893611" cy="893611"/>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http://upload.wikimedia.org/wikipedia/commons/3/31/A_series_PLC.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72529" y="4068386"/>
            <a:ext cx="1379116" cy="825406"/>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4" descr="https://encrypted-tbn0.gstatic.com/images?q=tbn:ANd9GcSTytyDbwMX_HGBBepmTDNUAdB9Uoh6nKMkkJYiOeuG7cP5g_q8MQ"/>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835696" y="4927149"/>
            <a:ext cx="792088" cy="792088"/>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12" descr="http://www.fujielectric.co.jp/products/instruments/products/controller/images/PXE.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906291" y="5079725"/>
            <a:ext cx="576064" cy="576064"/>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14" descr="https://encrypted-tbn3.gstatic.com/images?q=tbn:ANd9GcSIFKrhUFNYArqG302kh9wCj7Y3QRZwpvj2uj_xQbM__9uCK1MHL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998799" y="4543354"/>
            <a:ext cx="899860" cy="119981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0" name="直線コネクタ 9"/>
          <p:cNvCxnSpPr/>
          <p:nvPr/>
        </p:nvCxnSpPr>
        <p:spPr bwMode="auto">
          <a:xfrm>
            <a:off x="2262088" y="3446919"/>
            <a:ext cx="1" cy="93610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直線コネクタ 10"/>
          <p:cNvCxnSpPr/>
          <p:nvPr/>
        </p:nvCxnSpPr>
        <p:spPr bwMode="auto">
          <a:xfrm>
            <a:off x="2262089" y="4732431"/>
            <a:ext cx="0" cy="32272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直線コネクタ 11"/>
          <p:cNvCxnSpPr/>
          <p:nvPr/>
        </p:nvCxnSpPr>
        <p:spPr bwMode="auto">
          <a:xfrm flipH="1">
            <a:off x="1691681" y="4716574"/>
            <a:ext cx="288031" cy="16136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直線コネクタ 12"/>
          <p:cNvCxnSpPr/>
          <p:nvPr/>
        </p:nvCxnSpPr>
        <p:spPr bwMode="auto">
          <a:xfrm flipH="1" flipV="1">
            <a:off x="2906293" y="4673686"/>
            <a:ext cx="288030" cy="38146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テキスト ボックス 13"/>
          <p:cNvSpPr txBox="1"/>
          <p:nvPr/>
        </p:nvSpPr>
        <p:spPr>
          <a:xfrm>
            <a:off x="1259632" y="3779360"/>
            <a:ext cx="602005" cy="276999"/>
          </a:xfrm>
          <a:prstGeom prst="rect">
            <a:avLst/>
          </a:prstGeom>
          <a:noFill/>
        </p:spPr>
        <p:txBody>
          <a:bodyPr wrap="square" rtlCol="0">
            <a:spAutoFit/>
          </a:bodyPr>
          <a:lstStyle/>
          <a:p>
            <a:r>
              <a:rPr kumimoji="1" lang="ja-JP" altLang="en-US" sz="1200" dirty="0" smtClean="0">
                <a:solidFill>
                  <a:schemeClr val="bg1">
                    <a:lumMod val="50000"/>
                  </a:schemeClr>
                </a:solidFill>
                <a:latin typeface="+mj-lt"/>
                <a:ea typeface="メイリオ" pitchFamily="50" charset="-128"/>
                <a:cs typeface="メイリオ" pitchFamily="50" charset="-128"/>
              </a:rPr>
              <a:t>０１</a:t>
            </a:r>
            <a:endParaRPr kumimoji="1" lang="ja-JP" altLang="en-US" sz="1200" dirty="0">
              <a:solidFill>
                <a:schemeClr val="bg1">
                  <a:lumMod val="50000"/>
                </a:schemeClr>
              </a:solidFill>
              <a:latin typeface="+mj-lt"/>
              <a:ea typeface="メイリオ" pitchFamily="50" charset="-128"/>
              <a:cs typeface="メイリオ" pitchFamily="50" charset="-128"/>
            </a:endParaRPr>
          </a:p>
        </p:txBody>
      </p:sp>
      <p:sp>
        <p:nvSpPr>
          <p:cNvPr id="15" name="テキスト ボックス 14"/>
          <p:cNvSpPr txBox="1"/>
          <p:nvPr/>
        </p:nvSpPr>
        <p:spPr>
          <a:xfrm>
            <a:off x="2362205" y="3930070"/>
            <a:ext cx="697627" cy="276999"/>
          </a:xfrm>
          <a:prstGeom prst="rect">
            <a:avLst/>
          </a:prstGeom>
          <a:noFill/>
        </p:spPr>
        <p:txBody>
          <a:bodyPr wrap="square" rtlCol="0">
            <a:spAutoFit/>
          </a:bodyPr>
          <a:lstStyle/>
          <a:p>
            <a:r>
              <a:rPr lang="ja-JP" altLang="en-US" sz="1200" dirty="0" smtClean="0">
                <a:solidFill>
                  <a:schemeClr val="bg1">
                    <a:lumMod val="50000"/>
                  </a:schemeClr>
                </a:solidFill>
                <a:latin typeface="+mj-lt"/>
                <a:ea typeface="メイリオ" pitchFamily="50" charset="-128"/>
                <a:cs typeface="メイリオ" pitchFamily="50" charset="-128"/>
              </a:rPr>
              <a:t>１０</a:t>
            </a:r>
            <a:endParaRPr kumimoji="1" lang="ja-JP" altLang="en-US" sz="1200" dirty="0">
              <a:solidFill>
                <a:schemeClr val="bg1">
                  <a:lumMod val="50000"/>
                </a:schemeClr>
              </a:solidFill>
              <a:latin typeface="+mj-lt"/>
              <a:ea typeface="メイリオ" pitchFamily="50" charset="-128"/>
              <a:cs typeface="メイリオ" pitchFamily="50" charset="-128"/>
            </a:endParaRPr>
          </a:p>
        </p:txBody>
      </p:sp>
      <p:sp>
        <p:nvSpPr>
          <p:cNvPr id="16" name="テキスト ボックス 15"/>
          <p:cNvSpPr txBox="1"/>
          <p:nvPr/>
        </p:nvSpPr>
        <p:spPr>
          <a:xfrm>
            <a:off x="1833010" y="3860582"/>
            <a:ext cx="506742" cy="276999"/>
          </a:xfrm>
          <a:prstGeom prst="rect">
            <a:avLst/>
          </a:prstGeom>
          <a:noFill/>
        </p:spPr>
        <p:txBody>
          <a:bodyPr wrap="square" rtlCol="0">
            <a:spAutoFit/>
          </a:bodyPr>
          <a:lstStyle/>
          <a:p>
            <a:r>
              <a:rPr lang="en-US" altLang="ja-JP" sz="1200" dirty="0" smtClean="0">
                <a:solidFill>
                  <a:schemeClr val="bg1">
                    <a:lumMod val="50000"/>
                  </a:schemeClr>
                </a:solidFill>
                <a:latin typeface="+mj-lt"/>
                <a:ea typeface="メイリオ" pitchFamily="50" charset="-128"/>
                <a:cs typeface="メイリオ" pitchFamily="50" charset="-128"/>
              </a:rPr>
              <a:t>0</a:t>
            </a:r>
            <a:r>
              <a:rPr lang="ja-JP" altLang="en-US" sz="1200" dirty="0" smtClean="0">
                <a:solidFill>
                  <a:schemeClr val="bg1">
                    <a:lumMod val="50000"/>
                  </a:schemeClr>
                </a:solidFill>
                <a:latin typeface="+mj-lt"/>
                <a:ea typeface="メイリオ" pitchFamily="50" charset="-128"/>
                <a:cs typeface="メイリオ" pitchFamily="50" charset="-128"/>
              </a:rPr>
              <a:t>０</a:t>
            </a:r>
            <a:endParaRPr kumimoji="1" lang="ja-JP" altLang="en-US" sz="1200" dirty="0">
              <a:solidFill>
                <a:schemeClr val="bg1">
                  <a:lumMod val="50000"/>
                </a:schemeClr>
              </a:solidFill>
              <a:latin typeface="+mj-lt"/>
              <a:ea typeface="メイリオ" pitchFamily="50" charset="-128"/>
              <a:cs typeface="メイリオ" pitchFamily="50" charset="-128"/>
            </a:endParaRPr>
          </a:p>
        </p:txBody>
      </p:sp>
      <p:sp>
        <p:nvSpPr>
          <p:cNvPr id="17" name="テキスト ボックス 16"/>
          <p:cNvSpPr txBox="1"/>
          <p:nvPr/>
        </p:nvSpPr>
        <p:spPr>
          <a:xfrm>
            <a:off x="1043608" y="4005064"/>
            <a:ext cx="504056" cy="276999"/>
          </a:xfrm>
          <a:prstGeom prst="rect">
            <a:avLst/>
          </a:prstGeom>
          <a:noFill/>
        </p:spPr>
        <p:txBody>
          <a:bodyPr wrap="square" rtlCol="0">
            <a:spAutoFit/>
          </a:bodyPr>
          <a:lstStyle/>
          <a:p>
            <a:r>
              <a:rPr lang="en-US" altLang="ja-JP" sz="1200" dirty="0" smtClean="0">
                <a:solidFill>
                  <a:schemeClr val="bg1">
                    <a:lumMod val="50000"/>
                  </a:schemeClr>
                </a:solidFill>
                <a:latin typeface="+mj-lt"/>
                <a:ea typeface="メイリオ" pitchFamily="50" charset="-128"/>
                <a:cs typeface="メイリオ" pitchFamily="50" charset="-128"/>
              </a:rPr>
              <a:t>0</a:t>
            </a:r>
            <a:r>
              <a:rPr lang="ja-JP" altLang="en-US" sz="1200" dirty="0" smtClean="0">
                <a:solidFill>
                  <a:schemeClr val="bg1">
                    <a:lumMod val="50000"/>
                  </a:schemeClr>
                </a:solidFill>
                <a:latin typeface="+mj-lt"/>
                <a:ea typeface="メイリオ" pitchFamily="50" charset="-128"/>
                <a:cs typeface="メイリオ" pitchFamily="50" charset="-128"/>
              </a:rPr>
              <a:t>０</a:t>
            </a:r>
            <a:endParaRPr kumimoji="1" lang="ja-JP" altLang="en-US" sz="1200" dirty="0">
              <a:solidFill>
                <a:schemeClr val="bg1">
                  <a:lumMod val="50000"/>
                </a:schemeClr>
              </a:solidFill>
              <a:latin typeface="+mj-lt"/>
              <a:ea typeface="メイリオ" pitchFamily="50" charset="-128"/>
              <a:cs typeface="メイリオ" pitchFamily="50" charset="-128"/>
            </a:endParaRPr>
          </a:p>
        </p:txBody>
      </p:sp>
      <p:sp>
        <p:nvSpPr>
          <p:cNvPr id="18" name="テキスト ボックス 17"/>
          <p:cNvSpPr txBox="1"/>
          <p:nvPr/>
        </p:nvSpPr>
        <p:spPr>
          <a:xfrm>
            <a:off x="2729013" y="3615743"/>
            <a:ext cx="434734" cy="276999"/>
          </a:xfrm>
          <a:prstGeom prst="rect">
            <a:avLst/>
          </a:prstGeom>
          <a:noFill/>
        </p:spPr>
        <p:txBody>
          <a:bodyPr wrap="none" rtlCol="0">
            <a:spAutoFit/>
          </a:bodyPr>
          <a:lstStyle/>
          <a:p>
            <a:r>
              <a:rPr lang="ja-JP" altLang="en-US" sz="1200" dirty="0" smtClean="0">
                <a:solidFill>
                  <a:schemeClr val="bg1">
                    <a:lumMod val="50000"/>
                  </a:schemeClr>
                </a:solidFill>
                <a:latin typeface="+mj-lt"/>
                <a:ea typeface="メイリオ" pitchFamily="50" charset="-128"/>
                <a:cs typeface="メイリオ" pitchFamily="50" charset="-128"/>
              </a:rPr>
              <a:t>１</a:t>
            </a:r>
            <a:r>
              <a:rPr lang="en-US" altLang="ja-JP" sz="1200" dirty="0" smtClean="0">
                <a:solidFill>
                  <a:schemeClr val="bg1">
                    <a:lumMod val="50000"/>
                  </a:schemeClr>
                </a:solidFill>
                <a:latin typeface="+mj-lt"/>
                <a:ea typeface="メイリオ" pitchFamily="50" charset="-128"/>
                <a:cs typeface="メイリオ" pitchFamily="50" charset="-128"/>
              </a:rPr>
              <a:t>1</a:t>
            </a:r>
            <a:endParaRPr lang="ja-JP" altLang="en-US" sz="1200" dirty="0" smtClean="0">
              <a:solidFill>
                <a:schemeClr val="bg1">
                  <a:lumMod val="50000"/>
                </a:schemeClr>
              </a:solidFill>
              <a:latin typeface="+mj-lt"/>
              <a:ea typeface="メイリオ" pitchFamily="50" charset="-128"/>
              <a:cs typeface="メイリオ" pitchFamily="50" charset="-128"/>
            </a:endParaRPr>
          </a:p>
        </p:txBody>
      </p:sp>
      <p:sp>
        <p:nvSpPr>
          <p:cNvPr id="19" name="テキスト ボックス 18"/>
          <p:cNvSpPr txBox="1"/>
          <p:nvPr/>
        </p:nvSpPr>
        <p:spPr>
          <a:xfrm>
            <a:off x="2680122" y="3806959"/>
            <a:ext cx="492443" cy="276999"/>
          </a:xfrm>
          <a:prstGeom prst="rect">
            <a:avLst/>
          </a:prstGeom>
          <a:noFill/>
        </p:spPr>
        <p:txBody>
          <a:bodyPr wrap="none" rtlCol="0">
            <a:spAutoFit/>
          </a:bodyPr>
          <a:lstStyle/>
          <a:p>
            <a:r>
              <a:rPr lang="ja-JP" altLang="en-US" sz="1200" dirty="0" smtClean="0">
                <a:solidFill>
                  <a:schemeClr val="bg1">
                    <a:lumMod val="50000"/>
                  </a:schemeClr>
                </a:solidFill>
                <a:latin typeface="+mj-lt"/>
                <a:ea typeface="メイリオ" pitchFamily="50" charset="-128"/>
                <a:cs typeface="メイリオ" pitchFamily="50" charset="-128"/>
              </a:rPr>
              <a:t>１０</a:t>
            </a:r>
            <a:endParaRPr kumimoji="1" lang="ja-JP" altLang="en-US" sz="1200" dirty="0">
              <a:solidFill>
                <a:schemeClr val="bg1">
                  <a:lumMod val="50000"/>
                </a:schemeClr>
              </a:solidFill>
              <a:latin typeface="+mj-lt"/>
              <a:ea typeface="メイリオ" pitchFamily="50" charset="-128"/>
              <a:cs typeface="メイリオ" pitchFamily="50" charset="-128"/>
            </a:endParaRPr>
          </a:p>
        </p:txBody>
      </p:sp>
      <p:sp>
        <p:nvSpPr>
          <p:cNvPr id="20" name="四角形吹き出し 19"/>
          <p:cNvSpPr/>
          <p:nvPr/>
        </p:nvSpPr>
        <p:spPr bwMode="auto">
          <a:xfrm>
            <a:off x="198418" y="3374912"/>
            <a:ext cx="1735227" cy="337212"/>
          </a:xfrm>
          <a:prstGeom prst="wedgeRectCallout">
            <a:avLst>
              <a:gd name="adj1" fmla="val 69402"/>
              <a:gd name="adj2" fmla="val 37640"/>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dirty="0" smtClean="0">
              <a:ln>
                <a:noFill/>
              </a:ln>
              <a:solidFill>
                <a:schemeClr val="tx1"/>
              </a:solidFill>
              <a:effectLst/>
              <a:latin typeface="+mj-lt"/>
            </a:endParaRPr>
          </a:p>
        </p:txBody>
      </p:sp>
      <p:sp>
        <p:nvSpPr>
          <p:cNvPr id="21" name="四角形吹き出し 20"/>
          <p:cNvSpPr/>
          <p:nvPr/>
        </p:nvSpPr>
        <p:spPr bwMode="auto">
          <a:xfrm>
            <a:off x="395536" y="5515987"/>
            <a:ext cx="2376264" cy="576064"/>
          </a:xfrm>
          <a:prstGeom prst="wedgeRectCallout">
            <a:avLst>
              <a:gd name="adj1" fmla="val 29114"/>
              <a:gd name="adj2" fmla="val -83384"/>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dirty="0" smtClean="0">
              <a:ln>
                <a:noFill/>
              </a:ln>
              <a:solidFill>
                <a:schemeClr val="tx1"/>
              </a:solidFill>
              <a:effectLst/>
              <a:latin typeface="+mj-lt"/>
            </a:endParaRPr>
          </a:p>
        </p:txBody>
      </p:sp>
      <p:sp>
        <p:nvSpPr>
          <p:cNvPr id="22" name="テキスト ボックス 21"/>
          <p:cNvSpPr txBox="1"/>
          <p:nvPr/>
        </p:nvSpPr>
        <p:spPr>
          <a:xfrm>
            <a:off x="467544" y="5587995"/>
            <a:ext cx="2448272" cy="523220"/>
          </a:xfrm>
          <a:prstGeom prst="rect">
            <a:avLst/>
          </a:prstGeom>
          <a:noFill/>
        </p:spPr>
        <p:txBody>
          <a:bodyPr wrap="square" rtlCol="0">
            <a:spAutoFit/>
          </a:bodyPr>
          <a:lstStyle/>
          <a:p>
            <a:r>
              <a:rPr kumimoji="1" lang="en-US" altLang="ja-JP" sz="1400" dirty="0" smtClean="0">
                <a:solidFill>
                  <a:schemeClr val="tx1">
                    <a:lumMod val="50000"/>
                    <a:lumOff val="50000"/>
                  </a:schemeClr>
                </a:solidFill>
                <a:latin typeface="+mj-lt"/>
                <a:ea typeface="メイリオ" pitchFamily="50" charset="-128"/>
                <a:cs typeface="メイリオ" pitchFamily="50" charset="-128"/>
              </a:rPr>
              <a:t>Require each tools to maintain each devices</a:t>
            </a:r>
          </a:p>
        </p:txBody>
      </p:sp>
      <p:sp>
        <p:nvSpPr>
          <p:cNvPr id="23" name="テキスト ボックス 22"/>
          <p:cNvSpPr txBox="1"/>
          <p:nvPr/>
        </p:nvSpPr>
        <p:spPr>
          <a:xfrm>
            <a:off x="179512" y="3394626"/>
            <a:ext cx="1665712" cy="307777"/>
          </a:xfrm>
          <a:prstGeom prst="rect">
            <a:avLst/>
          </a:prstGeom>
          <a:noFill/>
        </p:spPr>
        <p:txBody>
          <a:bodyPr wrap="none" rtlCol="0">
            <a:spAutoFit/>
          </a:bodyPr>
          <a:lstStyle/>
          <a:p>
            <a:r>
              <a:rPr kumimoji="1" lang="en-US" altLang="ja-JP" sz="1400" dirty="0" smtClean="0">
                <a:solidFill>
                  <a:schemeClr val="tx1">
                    <a:lumMod val="50000"/>
                    <a:lumOff val="50000"/>
                  </a:schemeClr>
                </a:solidFill>
                <a:latin typeface="+mj-lt"/>
                <a:ea typeface="メイリオ" pitchFamily="50" charset="-128"/>
                <a:cs typeface="メイリオ" pitchFamily="50" charset="-128"/>
              </a:rPr>
              <a:t>Info on PLC only</a:t>
            </a:r>
            <a:endParaRPr kumimoji="1" lang="ja-JP" altLang="en-US" sz="1400" dirty="0">
              <a:solidFill>
                <a:schemeClr val="tx1">
                  <a:lumMod val="50000"/>
                  <a:lumOff val="50000"/>
                </a:schemeClr>
              </a:solidFill>
              <a:latin typeface="+mj-lt"/>
              <a:ea typeface="メイリオ" pitchFamily="50" charset="-128"/>
              <a:cs typeface="メイリオ" pitchFamily="50" charset="-128"/>
            </a:endParaRPr>
          </a:p>
        </p:txBody>
      </p:sp>
      <p:sp>
        <p:nvSpPr>
          <p:cNvPr id="24" name="四角形吹き出し 23"/>
          <p:cNvSpPr/>
          <p:nvPr/>
        </p:nvSpPr>
        <p:spPr bwMode="auto">
          <a:xfrm>
            <a:off x="253531" y="2183282"/>
            <a:ext cx="1665708" cy="669654"/>
          </a:xfrm>
          <a:prstGeom prst="wedgeRectCallout">
            <a:avLst>
              <a:gd name="adj1" fmla="val 47751"/>
              <a:gd name="adj2" fmla="val 82599"/>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dirty="0" smtClean="0">
              <a:ln>
                <a:noFill/>
              </a:ln>
              <a:solidFill>
                <a:schemeClr val="tx1"/>
              </a:solidFill>
              <a:effectLst/>
              <a:latin typeface="+mj-lt"/>
            </a:endParaRPr>
          </a:p>
        </p:txBody>
      </p:sp>
      <p:sp>
        <p:nvSpPr>
          <p:cNvPr id="25" name="テキスト ボックス 24"/>
          <p:cNvSpPr txBox="1"/>
          <p:nvPr/>
        </p:nvSpPr>
        <p:spPr>
          <a:xfrm>
            <a:off x="215516" y="2246579"/>
            <a:ext cx="1631715" cy="523220"/>
          </a:xfrm>
          <a:prstGeom prst="rect">
            <a:avLst/>
          </a:prstGeom>
          <a:noFill/>
        </p:spPr>
        <p:txBody>
          <a:bodyPr wrap="square" rtlCol="0">
            <a:spAutoFit/>
          </a:bodyPr>
          <a:lstStyle/>
          <a:p>
            <a:r>
              <a:rPr kumimoji="1" lang="en-US" altLang="ja-JP" sz="1400" dirty="0" smtClean="0">
                <a:solidFill>
                  <a:schemeClr val="tx1">
                    <a:lumMod val="50000"/>
                    <a:lumOff val="50000"/>
                  </a:schemeClr>
                </a:solidFill>
                <a:latin typeface="+mj-lt"/>
                <a:ea typeface="メイリオ" pitchFamily="50" charset="-128"/>
                <a:cs typeface="メイリオ" pitchFamily="50" charset="-128"/>
              </a:rPr>
              <a:t>Need drawing one by one</a:t>
            </a:r>
            <a:endParaRPr kumimoji="1" lang="ja-JP" altLang="en-US" sz="1400" dirty="0">
              <a:solidFill>
                <a:schemeClr val="tx1">
                  <a:lumMod val="50000"/>
                  <a:lumOff val="50000"/>
                </a:schemeClr>
              </a:solidFill>
              <a:latin typeface="+mj-lt"/>
              <a:ea typeface="メイリオ" pitchFamily="50" charset="-128"/>
              <a:cs typeface="メイリオ" pitchFamily="50" charset="-128"/>
            </a:endParaRPr>
          </a:p>
        </p:txBody>
      </p:sp>
      <p:sp>
        <p:nvSpPr>
          <p:cNvPr id="26" name="円/楕円 25"/>
          <p:cNvSpPr/>
          <p:nvPr/>
        </p:nvSpPr>
        <p:spPr bwMode="auto">
          <a:xfrm>
            <a:off x="4644008" y="2204864"/>
            <a:ext cx="4283968" cy="3816424"/>
          </a:xfrm>
          <a:prstGeom prst="ellipse">
            <a:avLst/>
          </a:prstGeom>
          <a:solidFill>
            <a:schemeClr val="bg1"/>
          </a:solidFill>
          <a:ln w="9525" cap="flat" cmpd="sng" algn="ctr">
            <a:solidFill>
              <a:srgbClr val="FFFFFF"/>
            </a:solidFill>
            <a:prstDash val="solid"/>
            <a:round/>
            <a:headEnd type="none" w="med" len="med"/>
            <a:tailEnd type="none" w="med" len="med"/>
          </a:ln>
          <a:effectLst>
            <a:glow rad="228600">
              <a:schemeClr val="accent5">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dirty="0" smtClean="0">
              <a:ln>
                <a:noFill/>
              </a:ln>
              <a:solidFill>
                <a:schemeClr val="tx1"/>
              </a:solidFill>
              <a:effectLst/>
              <a:latin typeface="+mj-lt"/>
            </a:endParaRPr>
          </a:p>
        </p:txBody>
      </p:sp>
      <p:pic>
        <p:nvPicPr>
          <p:cNvPr id="27"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908252" y="3293429"/>
            <a:ext cx="2070733" cy="162102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8" name="Picture 2" descr="http://upload.wikimedia.org/wikipedia/commons/3/31/A_series_PLC.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72200" y="2348880"/>
            <a:ext cx="1379116" cy="825406"/>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12" descr="http://www.fujielectric.co.jp/products/instruments/products/controller/images/PXE.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116165" y="3025887"/>
            <a:ext cx="576064" cy="576064"/>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4" descr="https://encrypted-tbn0.gstatic.com/images?q=tbn:ANd9GcSTytyDbwMX_HGBBepmTDNUAdB9Uoh6nKMkkJYiOeuG7cP5g_q8MQ"/>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41449" y="4209330"/>
            <a:ext cx="947862" cy="947862"/>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14" descr="https://encrypted-tbn3.gstatic.com/images?q=tbn:ANd9GcSIFKrhUFNYArqG302kh9wCj7Y3QRZwpvj2uj_xQbM__9uCK1MHL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956376" y="4221088"/>
            <a:ext cx="899860" cy="119981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32" name="直線コネクタ 31"/>
          <p:cNvCxnSpPr>
            <a:stCxn id="29" idx="3"/>
          </p:cNvCxnSpPr>
          <p:nvPr/>
        </p:nvCxnSpPr>
        <p:spPr bwMode="auto">
          <a:xfrm>
            <a:off x="5692229" y="3313919"/>
            <a:ext cx="720080" cy="21648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直線コネクタ 32"/>
          <p:cNvCxnSpPr/>
          <p:nvPr/>
        </p:nvCxnSpPr>
        <p:spPr bwMode="auto">
          <a:xfrm flipH="1">
            <a:off x="6687920" y="3025887"/>
            <a:ext cx="409073" cy="67819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4" name="直線コネクタ 33"/>
          <p:cNvCxnSpPr/>
          <p:nvPr/>
        </p:nvCxnSpPr>
        <p:spPr bwMode="auto">
          <a:xfrm flipH="1" flipV="1">
            <a:off x="7180794" y="4668915"/>
            <a:ext cx="1135622" cy="27225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5" name="直線コネクタ 34"/>
          <p:cNvCxnSpPr/>
          <p:nvPr/>
        </p:nvCxnSpPr>
        <p:spPr bwMode="auto">
          <a:xfrm flipH="1">
            <a:off x="5755639" y="4582097"/>
            <a:ext cx="512654" cy="14556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6" name="四角形吹き出し 35"/>
          <p:cNvSpPr/>
          <p:nvPr/>
        </p:nvSpPr>
        <p:spPr bwMode="auto">
          <a:xfrm>
            <a:off x="7251273" y="3310104"/>
            <a:ext cx="1785223" cy="784112"/>
          </a:xfrm>
          <a:prstGeom prst="wedgeRectCallout">
            <a:avLst>
              <a:gd name="adj1" fmla="val -66267"/>
              <a:gd name="adj2" fmla="val 41972"/>
            </a:avLst>
          </a:prstGeom>
          <a:ln>
            <a:solidFill>
              <a:srgbClr val="00B0F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dirty="0" smtClean="0">
              <a:ln>
                <a:noFill/>
              </a:ln>
              <a:solidFill>
                <a:schemeClr val="tx1"/>
              </a:solidFill>
              <a:effectLst/>
              <a:latin typeface="+mj-lt"/>
            </a:endParaRPr>
          </a:p>
        </p:txBody>
      </p:sp>
      <p:sp>
        <p:nvSpPr>
          <p:cNvPr id="37" name="テキスト ボックス 36"/>
          <p:cNvSpPr txBox="1"/>
          <p:nvPr/>
        </p:nvSpPr>
        <p:spPr>
          <a:xfrm>
            <a:off x="7308304" y="3356992"/>
            <a:ext cx="1835696" cy="738664"/>
          </a:xfrm>
          <a:prstGeom prst="rect">
            <a:avLst/>
          </a:prstGeom>
          <a:noFill/>
        </p:spPr>
        <p:txBody>
          <a:bodyPr wrap="square" rtlCol="0">
            <a:spAutoFit/>
          </a:bodyPr>
          <a:lstStyle/>
          <a:p>
            <a:r>
              <a:rPr kumimoji="1" lang="en-US" altLang="ja-JP" sz="1400" dirty="0" smtClean="0">
                <a:solidFill>
                  <a:schemeClr val="tx1">
                    <a:lumMod val="50000"/>
                    <a:lumOff val="50000"/>
                  </a:schemeClr>
                </a:solidFill>
                <a:latin typeface="+mj-lt"/>
                <a:ea typeface="メイリオ" pitchFamily="50" charset="-128"/>
                <a:cs typeface="メイリオ" pitchFamily="50" charset="-128"/>
              </a:rPr>
              <a:t>#1 no. of drivers.</a:t>
            </a:r>
          </a:p>
          <a:p>
            <a:r>
              <a:rPr kumimoji="1" lang="en-US" altLang="ja-JP" sz="1400" dirty="0" smtClean="0">
                <a:solidFill>
                  <a:schemeClr val="tx1">
                    <a:lumMod val="50000"/>
                    <a:lumOff val="50000"/>
                  </a:schemeClr>
                </a:solidFill>
                <a:latin typeface="+mj-lt"/>
                <a:ea typeface="メイリオ" pitchFamily="50" charset="-128"/>
                <a:cs typeface="メイリオ" pitchFamily="50" charset="-128"/>
              </a:rPr>
              <a:t>Communicate many devices</a:t>
            </a:r>
          </a:p>
        </p:txBody>
      </p:sp>
      <p:sp>
        <p:nvSpPr>
          <p:cNvPr id="38" name="四角形吹き出し 37"/>
          <p:cNvSpPr/>
          <p:nvPr/>
        </p:nvSpPr>
        <p:spPr bwMode="auto">
          <a:xfrm>
            <a:off x="4828132" y="5332000"/>
            <a:ext cx="2160240" cy="833304"/>
          </a:xfrm>
          <a:prstGeom prst="wedgeRectCallout">
            <a:avLst>
              <a:gd name="adj1" fmla="val 37143"/>
              <a:gd name="adj2" fmla="val -171356"/>
            </a:avLst>
          </a:prstGeom>
          <a:ln>
            <a:solidFill>
              <a:srgbClr val="00B0F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dirty="0" smtClean="0">
              <a:ln>
                <a:noFill/>
              </a:ln>
              <a:solidFill>
                <a:schemeClr val="tx1"/>
              </a:solidFill>
              <a:effectLst/>
              <a:latin typeface="+mj-lt"/>
            </a:endParaRPr>
          </a:p>
        </p:txBody>
      </p:sp>
      <p:sp>
        <p:nvSpPr>
          <p:cNvPr id="39" name="四角形吹き出し 38"/>
          <p:cNvSpPr/>
          <p:nvPr/>
        </p:nvSpPr>
        <p:spPr bwMode="auto">
          <a:xfrm>
            <a:off x="4139953" y="2294016"/>
            <a:ext cx="2160240" cy="576064"/>
          </a:xfrm>
          <a:prstGeom prst="wedgeRectCallout">
            <a:avLst>
              <a:gd name="adj1" fmla="val 55876"/>
              <a:gd name="adj2" fmla="val 201835"/>
            </a:avLst>
          </a:prstGeom>
          <a:ln>
            <a:solidFill>
              <a:srgbClr val="00B0F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dirty="0" smtClean="0">
              <a:ln>
                <a:noFill/>
              </a:ln>
              <a:solidFill>
                <a:schemeClr val="tx1"/>
              </a:solidFill>
              <a:effectLst/>
              <a:latin typeface="+mj-lt"/>
            </a:endParaRPr>
          </a:p>
        </p:txBody>
      </p:sp>
      <p:sp>
        <p:nvSpPr>
          <p:cNvPr id="40" name="テキスト ボックス 39"/>
          <p:cNvSpPr txBox="1"/>
          <p:nvPr/>
        </p:nvSpPr>
        <p:spPr>
          <a:xfrm>
            <a:off x="4139952" y="2321448"/>
            <a:ext cx="2232248" cy="523220"/>
          </a:xfrm>
          <a:prstGeom prst="rect">
            <a:avLst/>
          </a:prstGeom>
          <a:noFill/>
        </p:spPr>
        <p:txBody>
          <a:bodyPr wrap="square" rtlCol="0">
            <a:spAutoFit/>
          </a:bodyPr>
          <a:lstStyle/>
          <a:p>
            <a:r>
              <a:rPr kumimoji="1" lang="en-US" altLang="ja-JP" sz="1400" dirty="0" smtClean="0">
                <a:solidFill>
                  <a:schemeClr val="tx1">
                    <a:lumMod val="50000"/>
                    <a:lumOff val="50000"/>
                  </a:schemeClr>
                </a:solidFill>
                <a:latin typeface="+mj-lt"/>
                <a:ea typeface="メイリオ" pitchFamily="50" charset="-128"/>
                <a:cs typeface="メイリオ" pitchFamily="50" charset="-128"/>
              </a:rPr>
              <a:t>Show info that each devices have</a:t>
            </a:r>
            <a:endParaRPr kumimoji="1" lang="ja-JP" altLang="en-US" sz="1400" dirty="0">
              <a:solidFill>
                <a:schemeClr val="tx1">
                  <a:lumMod val="50000"/>
                  <a:lumOff val="50000"/>
                </a:schemeClr>
              </a:solidFill>
              <a:latin typeface="+mj-lt"/>
              <a:ea typeface="メイリオ" pitchFamily="50" charset="-128"/>
              <a:cs typeface="メイリオ" pitchFamily="50" charset="-128"/>
            </a:endParaRPr>
          </a:p>
        </p:txBody>
      </p:sp>
      <p:sp>
        <p:nvSpPr>
          <p:cNvPr id="41" name="テキスト ボックス 40"/>
          <p:cNvSpPr txBox="1"/>
          <p:nvPr/>
        </p:nvSpPr>
        <p:spPr>
          <a:xfrm>
            <a:off x="4828132" y="5404008"/>
            <a:ext cx="2232248" cy="738664"/>
          </a:xfrm>
          <a:prstGeom prst="rect">
            <a:avLst/>
          </a:prstGeom>
          <a:noFill/>
        </p:spPr>
        <p:txBody>
          <a:bodyPr wrap="square" rtlCol="0">
            <a:spAutoFit/>
          </a:bodyPr>
          <a:lstStyle/>
          <a:p>
            <a:r>
              <a:rPr kumimoji="1" lang="en-US" altLang="ja-JP" sz="1400" dirty="0" smtClean="0">
                <a:solidFill>
                  <a:schemeClr val="tx1">
                    <a:lumMod val="50000"/>
                    <a:lumOff val="50000"/>
                  </a:schemeClr>
                </a:solidFill>
                <a:latin typeface="+mj-lt"/>
                <a:ea typeface="メイリオ" pitchFamily="50" charset="-128"/>
                <a:cs typeface="メイリオ" pitchFamily="50" charset="-128"/>
              </a:rPr>
              <a:t>Maintain variety of controllers by HMI (Pre-set screen)</a:t>
            </a:r>
            <a:endParaRPr kumimoji="1" lang="ja-JP" altLang="en-US" sz="1400" dirty="0">
              <a:solidFill>
                <a:schemeClr val="tx1">
                  <a:lumMod val="50000"/>
                  <a:lumOff val="50000"/>
                </a:schemeClr>
              </a:solidFill>
              <a:latin typeface="+mj-lt"/>
              <a:ea typeface="メイリオ" pitchFamily="50" charset="-128"/>
              <a:cs typeface="メイリオ" pitchFamily="50" charset="-128"/>
            </a:endParaRPr>
          </a:p>
        </p:txBody>
      </p:sp>
      <p:sp>
        <p:nvSpPr>
          <p:cNvPr id="42" name="テキスト ボックス 41"/>
          <p:cNvSpPr txBox="1"/>
          <p:nvPr/>
        </p:nvSpPr>
        <p:spPr>
          <a:xfrm>
            <a:off x="869101" y="1124744"/>
            <a:ext cx="3007170" cy="615553"/>
          </a:xfrm>
          <a:prstGeom prst="rect">
            <a:avLst/>
          </a:prstGeom>
          <a:noFill/>
        </p:spPr>
        <p:txBody>
          <a:bodyPr wrap="none" rtlCol="0">
            <a:spAutoFit/>
          </a:bodyPr>
          <a:lstStyle/>
          <a:p>
            <a:pPr algn="ctr"/>
            <a:r>
              <a:rPr kumimoji="1" lang="en-US" altLang="ja-JP" sz="1800" dirty="0" smtClean="0">
                <a:solidFill>
                  <a:schemeClr val="tx1">
                    <a:lumMod val="50000"/>
                    <a:lumOff val="50000"/>
                  </a:schemeClr>
                </a:solidFill>
                <a:latin typeface="+mj-lt"/>
                <a:ea typeface="メイリオ" pitchFamily="50" charset="-128"/>
                <a:cs typeface="メイリオ" pitchFamily="50" charset="-128"/>
              </a:rPr>
              <a:t>Competitors</a:t>
            </a:r>
          </a:p>
          <a:p>
            <a:pPr algn="ctr"/>
            <a:r>
              <a:rPr kumimoji="1" lang="en-US" altLang="ja-JP" sz="1600" dirty="0" smtClean="0">
                <a:solidFill>
                  <a:schemeClr val="tx1">
                    <a:lumMod val="50000"/>
                    <a:lumOff val="50000"/>
                  </a:schemeClr>
                </a:solidFill>
                <a:latin typeface="+mj-lt"/>
                <a:ea typeface="メイリオ" pitchFamily="50" charset="-128"/>
                <a:cs typeface="メイリオ" pitchFamily="50" charset="-128"/>
              </a:rPr>
              <a:t>Communicate through PLC </a:t>
            </a:r>
            <a:endParaRPr kumimoji="1" lang="ja-JP" altLang="en-US" sz="1600" dirty="0">
              <a:solidFill>
                <a:schemeClr val="tx1">
                  <a:lumMod val="50000"/>
                  <a:lumOff val="50000"/>
                </a:schemeClr>
              </a:solidFill>
              <a:latin typeface="+mj-lt"/>
              <a:ea typeface="メイリオ" pitchFamily="50" charset="-128"/>
              <a:cs typeface="メイリオ" pitchFamily="50" charset="-128"/>
            </a:endParaRPr>
          </a:p>
        </p:txBody>
      </p:sp>
      <p:sp>
        <p:nvSpPr>
          <p:cNvPr id="43" name="テキスト ボックス 42"/>
          <p:cNvSpPr txBox="1"/>
          <p:nvPr/>
        </p:nvSpPr>
        <p:spPr>
          <a:xfrm>
            <a:off x="4430878" y="1124744"/>
            <a:ext cx="4749634" cy="615553"/>
          </a:xfrm>
          <a:prstGeom prst="rect">
            <a:avLst/>
          </a:prstGeom>
          <a:noFill/>
        </p:spPr>
        <p:txBody>
          <a:bodyPr wrap="none" rtlCol="0">
            <a:spAutoFit/>
          </a:bodyPr>
          <a:lstStyle/>
          <a:p>
            <a:pPr algn="ctr"/>
            <a:r>
              <a:rPr kumimoji="1" lang="en-US" altLang="ja-JP" sz="1800" dirty="0" smtClean="0">
                <a:solidFill>
                  <a:schemeClr val="tx1">
                    <a:lumMod val="50000"/>
                    <a:lumOff val="50000"/>
                  </a:schemeClr>
                </a:solidFill>
                <a:latin typeface="+mj-lt"/>
                <a:ea typeface="メイリオ" pitchFamily="50" charset="-128"/>
                <a:cs typeface="メイリオ" pitchFamily="50" charset="-128"/>
              </a:rPr>
              <a:t>Pro-face</a:t>
            </a:r>
          </a:p>
          <a:p>
            <a:pPr algn="ctr"/>
            <a:r>
              <a:rPr kumimoji="1" lang="en-US" altLang="ja-JP" sz="1600" dirty="0" smtClean="0">
                <a:solidFill>
                  <a:schemeClr val="tx1">
                    <a:lumMod val="50000"/>
                    <a:lumOff val="50000"/>
                  </a:schemeClr>
                </a:solidFill>
                <a:latin typeface="+mj-lt"/>
                <a:ea typeface="メイリオ" pitchFamily="50" charset="-128"/>
                <a:cs typeface="メイリオ" pitchFamily="50" charset="-128"/>
              </a:rPr>
              <a:t>Direct communication with many controllers</a:t>
            </a:r>
          </a:p>
        </p:txBody>
      </p:sp>
      <p:sp>
        <p:nvSpPr>
          <p:cNvPr id="44" name="正方形/長方形 43"/>
          <p:cNvSpPr/>
          <p:nvPr/>
        </p:nvSpPr>
        <p:spPr>
          <a:xfrm>
            <a:off x="3333754" y="6310169"/>
            <a:ext cx="2731453" cy="584775"/>
          </a:xfrm>
          <a:prstGeom prst="rect">
            <a:avLst/>
          </a:prstGeom>
        </p:spPr>
        <p:txBody>
          <a:bodyPr wrap="none">
            <a:spAutoFit/>
          </a:bodyPr>
          <a:lstStyle/>
          <a:p>
            <a:r>
              <a:rPr lang="en-US" altLang="ja-JP" sz="3200" dirty="0" smtClean="0">
                <a:solidFill>
                  <a:schemeClr val="bg1"/>
                </a:solidFill>
                <a:latin typeface="+mj-lt"/>
                <a:ea typeface="メイリオ" panose="020B0604030504040204" pitchFamily="50" charset="-128"/>
                <a:cs typeface="メイリオ" panose="020B0604030504040204" pitchFamily="50" charset="-128"/>
              </a:rPr>
              <a:t>Connectivity</a:t>
            </a:r>
            <a:endParaRPr lang="en-US" altLang="ja-JP" sz="3200" dirty="0">
              <a:solidFill>
                <a:schemeClr val="bg1"/>
              </a:solidFill>
              <a:latin typeface="+mj-lt"/>
              <a:ea typeface="メイリオ" panose="020B0604030504040204" pitchFamily="50" charset="-128"/>
              <a:cs typeface="メイリオ" panose="020B0604030504040204" pitchFamily="50" charset="-128"/>
            </a:endParaRPr>
          </a:p>
        </p:txBody>
      </p:sp>
      <p:sp>
        <p:nvSpPr>
          <p:cNvPr id="45" name="四角形吹き出し 44"/>
          <p:cNvSpPr/>
          <p:nvPr/>
        </p:nvSpPr>
        <p:spPr bwMode="auto">
          <a:xfrm>
            <a:off x="2627785" y="3640115"/>
            <a:ext cx="1584176" cy="337212"/>
          </a:xfrm>
          <a:prstGeom prst="wedgeRectCallout">
            <a:avLst>
              <a:gd name="adj1" fmla="val -70088"/>
              <a:gd name="adj2" fmla="val 37640"/>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dirty="0" smtClean="0">
              <a:ln>
                <a:noFill/>
              </a:ln>
              <a:solidFill>
                <a:schemeClr val="tx1"/>
              </a:solidFill>
              <a:effectLst/>
              <a:latin typeface="+mj-lt"/>
            </a:endParaRPr>
          </a:p>
        </p:txBody>
      </p:sp>
      <p:sp>
        <p:nvSpPr>
          <p:cNvPr id="46" name="テキスト ボックス 45"/>
          <p:cNvSpPr txBox="1"/>
          <p:nvPr/>
        </p:nvSpPr>
        <p:spPr>
          <a:xfrm>
            <a:off x="2608878" y="3659829"/>
            <a:ext cx="1574470" cy="307777"/>
          </a:xfrm>
          <a:prstGeom prst="rect">
            <a:avLst/>
          </a:prstGeom>
          <a:noFill/>
        </p:spPr>
        <p:txBody>
          <a:bodyPr wrap="none" rtlCol="0">
            <a:spAutoFit/>
          </a:bodyPr>
          <a:lstStyle/>
          <a:p>
            <a:r>
              <a:rPr kumimoji="1" lang="en-US" altLang="ja-JP" sz="1400" dirty="0" smtClean="0">
                <a:solidFill>
                  <a:schemeClr val="tx1">
                    <a:lumMod val="50000"/>
                    <a:lumOff val="50000"/>
                  </a:schemeClr>
                </a:solidFill>
                <a:latin typeface="+mj-lt"/>
                <a:ea typeface="メイリオ" pitchFamily="50" charset="-128"/>
                <a:cs typeface="メイリオ" pitchFamily="50" charset="-128"/>
              </a:rPr>
              <a:t>Closed network</a:t>
            </a:r>
          </a:p>
        </p:txBody>
      </p:sp>
      <p:cxnSp>
        <p:nvCxnSpPr>
          <p:cNvPr id="47" name="直線コネクタ 46"/>
          <p:cNvCxnSpPr/>
          <p:nvPr/>
        </p:nvCxnSpPr>
        <p:spPr bwMode="auto">
          <a:xfrm flipH="1" flipV="1">
            <a:off x="6876256" y="4653136"/>
            <a:ext cx="224622" cy="504056"/>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48" name="Picture 1"/>
          <p:cNvPicPr>
            <a:picLocks noChangeAspect="1" noChangeArrowheads="1"/>
          </p:cNvPicPr>
          <p:nvPr/>
        </p:nvPicPr>
        <p:blipFill>
          <a:blip r:embed="rId8" cstate="print"/>
          <a:srcRect/>
          <a:stretch>
            <a:fillRect/>
          </a:stretch>
        </p:blipFill>
        <p:spPr bwMode="auto">
          <a:xfrm>
            <a:off x="7380312" y="5589240"/>
            <a:ext cx="792088" cy="376924"/>
          </a:xfrm>
          <a:prstGeom prst="rect">
            <a:avLst/>
          </a:prstGeom>
          <a:noFill/>
          <a:ln w="9525">
            <a:noFill/>
            <a:miter lim="800000"/>
            <a:headEnd/>
            <a:tailEnd/>
          </a:ln>
        </p:spPr>
      </p:pic>
      <p:pic>
        <p:nvPicPr>
          <p:cNvPr id="49" name="Picture 2"/>
          <p:cNvPicPr>
            <a:picLocks noChangeAspect="1" noChangeArrowheads="1"/>
          </p:cNvPicPr>
          <p:nvPr/>
        </p:nvPicPr>
        <p:blipFill>
          <a:blip r:embed="rId9" cstate="print"/>
          <a:srcRect/>
          <a:stretch>
            <a:fillRect/>
          </a:stretch>
        </p:blipFill>
        <p:spPr bwMode="auto">
          <a:xfrm>
            <a:off x="7092280" y="5085184"/>
            <a:ext cx="260093" cy="734380"/>
          </a:xfrm>
          <a:prstGeom prst="rect">
            <a:avLst/>
          </a:prstGeom>
          <a:noFill/>
          <a:ln w="9525">
            <a:noFill/>
            <a:miter lim="800000"/>
            <a:headEnd/>
            <a:tailEnd/>
          </a:ln>
        </p:spPr>
      </p:pic>
      <p:pic>
        <p:nvPicPr>
          <p:cNvPr id="50" name="Picture 3"/>
          <p:cNvPicPr>
            <a:picLocks noChangeAspect="1" noChangeArrowheads="1"/>
          </p:cNvPicPr>
          <p:nvPr/>
        </p:nvPicPr>
        <p:blipFill>
          <a:blip r:embed="rId10" cstate="print"/>
          <a:srcRect/>
          <a:stretch>
            <a:fillRect/>
          </a:stretch>
        </p:blipFill>
        <p:spPr bwMode="auto">
          <a:xfrm>
            <a:off x="7380312" y="5020230"/>
            <a:ext cx="711262" cy="569010"/>
          </a:xfrm>
          <a:prstGeom prst="rect">
            <a:avLst/>
          </a:prstGeom>
          <a:noFill/>
          <a:ln w="9525">
            <a:noFill/>
            <a:miter lim="800000"/>
            <a:headEnd/>
            <a:tailEnd/>
          </a:ln>
        </p:spPr>
      </p:pic>
      <p:pic>
        <p:nvPicPr>
          <p:cNvPr id="51" name="Picture 4"/>
          <p:cNvPicPr>
            <a:picLocks noChangeAspect="1" noChangeArrowheads="1"/>
          </p:cNvPicPr>
          <p:nvPr/>
        </p:nvPicPr>
        <p:blipFill>
          <a:blip r:embed="rId11" cstate="print"/>
          <a:srcRect/>
          <a:stretch>
            <a:fillRect/>
          </a:stretch>
        </p:blipFill>
        <p:spPr bwMode="auto">
          <a:xfrm>
            <a:off x="7884368" y="2492896"/>
            <a:ext cx="976281" cy="761499"/>
          </a:xfrm>
          <a:prstGeom prst="rect">
            <a:avLst/>
          </a:prstGeom>
          <a:ln>
            <a:noFill/>
          </a:ln>
          <a:effectLst>
            <a:softEdge rad="112500"/>
          </a:effectLst>
        </p:spPr>
      </p:pic>
      <p:sp>
        <p:nvSpPr>
          <p:cNvPr id="52" name="テキスト ボックス 51"/>
          <p:cNvSpPr txBox="1"/>
          <p:nvPr/>
        </p:nvSpPr>
        <p:spPr>
          <a:xfrm>
            <a:off x="4951225" y="1686290"/>
            <a:ext cx="3635932" cy="338554"/>
          </a:xfrm>
          <a:prstGeom prst="rect">
            <a:avLst/>
          </a:prstGeom>
          <a:noFill/>
        </p:spPr>
        <p:txBody>
          <a:bodyPr wrap="none" rtlCol="0">
            <a:spAutoFit/>
          </a:bodyPr>
          <a:lstStyle/>
          <a:p>
            <a:pPr algn="ctr"/>
            <a:r>
              <a:rPr kumimoji="1" lang="en-US" altLang="ja-JP" sz="1600" b="1" dirty="0" smtClean="0">
                <a:solidFill>
                  <a:srgbClr val="00B0F0"/>
                </a:solidFill>
                <a:latin typeface="+mj-lt"/>
                <a:ea typeface="メイリオ" pitchFamily="50" charset="-128"/>
                <a:cs typeface="メイリオ" pitchFamily="50" charset="-128"/>
              </a:rPr>
              <a:t>Simple, Compact &amp; More Info.</a:t>
            </a:r>
            <a:endParaRPr kumimoji="1" lang="en-US" altLang="ja-JP" sz="1400" b="1" dirty="0" smtClean="0">
              <a:solidFill>
                <a:srgbClr val="00B0F0"/>
              </a:solidFill>
              <a:latin typeface="+mj-lt"/>
              <a:ea typeface="メイリオ" pitchFamily="50" charset="-128"/>
              <a:cs typeface="メイリオ" pitchFamily="50" charset="-128"/>
            </a:endParaRPr>
          </a:p>
        </p:txBody>
      </p:sp>
      <p:sp>
        <p:nvSpPr>
          <p:cNvPr id="53" name="テキスト ボックス 52"/>
          <p:cNvSpPr txBox="1"/>
          <p:nvPr/>
        </p:nvSpPr>
        <p:spPr>
          <a:xfrm>
            <a:off x="71500" y="1686290"/>
            <a:ext cx="4383764" cy="338554"/>
          </a:xfrm>
          <a:prstGeom prst="rect">
            <a:avLst/>
          </a:prstGeom>
          <a:noFill/>
        </p:spPr>
        <p:txBody>
          <a:bodyPr wrap="none" rtlCol="0">
            <a:spAutoFit/>
          </a:bodyPr>
          <a:lstStyle/>
          <a:p>
            <a:pPr algn="ctr"/>
            <a:r>
              <a:rPr kumimoji="1" lang="en-US" altLang="ja-JP" sz="1600" dirty="0" smtClean="0">
                <a:solidFill>
                  <a:srgbClr val="00B0F0"/>
                </a:solidFill>
                <a:latin typeface="+mj-lt"/>
                <a:ea typeface="メイリオ" pitchFamily="50" charset="-128"/>
                <a:cs typeface="メイリオ" pitchFamily="50" charset="-128"/>
              </a:rPr>
              <a:t>Need I/F card and Logic program on PLC</a:t>
            </a:r>
            <a:endParaRPr kumimoji="1" lang="en-US" altLang="ja-JP" sz="1400" dirty="0" smtClean="0">
              <a:solidFill>
                <a:srgbClr val="00B0F0"/>
              </a:solidFill>
              <a:latin typeface="+mj-lt"/>
              <a:ea typeface="メイリオ" pitchFamily="50" charset="-128"/>
              <a:cs typeface="メイリオ" pitchFamily="50"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checkerboard(across)">
                                      <p:cBhvr>
                                        <p:cTn id="7" dur="500"/>
                                        <p:tgtEl>
                                          <p:spTgt spid="5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checkerboard(across)">
                                      <p:cBhvr>
                                        <p:cTn id="1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solidFill>
                  <a:schemeClr val="tx1">
                    <a:lumMod val="50000"/>
                    <a:lumOff val="50000"/>
                  </a:schemeClr>
                </a:solidFill>
              </a:rPr>
              <a:t>More efficient instruction</a:t>
            </a:r>
            <a:endParaRPr kumimoji="1" lang="ja-JP" altLang="en-US" dirty="0">
              <a:solidFill>
                <a:schemeClr val="tx1">
                  <a:lumMod val="50000"/>
                  <a:lumOff val="50000"/>
                </a:schemeClr>
              </a:solidFill>
            </a:endParaRPr>
          </a:p>
        </p:txBody>
      </p:sp>
      <p:sp>
        <p:nvSpPr>
          <p:cNvPr id="15" name="テキスト ボックス 14"/>
          <p:cNvSpPr txBox="1"/>
          <p:nvPr/>
        </p:nvSpPr>
        <p:spPr>
          <a:xfrm>
            <a:off x="4932040" y="2852936"/>
            <a:ext cx="3309111" cy="1077218"/>
          </a:xfrm>
          <a:prstGeom prst="rect">
            <a:avLst/>
          </a:prstGeom>
          <a:noFill/>
        </p:spPr>
        <p:txBody>
          <a:bodyPr wrap="none" rtlCol="0">
            <a:spAutoFit/>
          </a:bodyPr>
          <a:lstStyle/>
          <a:p>
            <a:pPr>
              <a:buFont typeface="Wingdings" pitchFamily="2" charset="2"/>
              <a:buChar char="ü"/>
            </a:pPr>
            <a:r>
              <a:rPr kumimoji="1" lang="en-US" altLang="ja-JP" sz="1600" dirty="0" smtClean="0">
                <a:solidFill>
                  <a:schemeClr val="tx1">
                    <a:lumMod val="50000"/>
                    <a:lumOff val="50000"/>
                  </a:schemeClr>
                </a:solidFill>
                <a:latin typeface="+mj-lt"/>
              </a:rPr>
              <a:t> </a:t>
            </a:r>
            <a:r>
              <a:rPr kumimoji="1" lang="en-US" altLang="ja-JP" sz="1600" dirty="0" smtClean="0">
                <a:solidFill>
                  <a:srgbClr val="00B050"/>
                </a:solidFill>
                <a:latin typeface="+mj-lt"/>
              </a:rPr>
              <a:t>Easy and Simple </a:t>
            </a:r>
            <a:r>
              <a:rPr kumimoji="1" lang="en-US" altLang="ja-JP" sz="1600" dirty="0" smtClean="0">
                <a:solidFill>
                  <a:schemeClr val="tx1">
                    <a:lumMod val="50000"/>
                    <a:lumOff val="50000"/>
                  </a:schemeClr>
                </a:solidFill>
                <a:latin typeface="+mj-lt"/>
              </a:rPr>
              <a:t>mounting</a:t>
            </a:r>
          </a:p>
          <a:p>
            <a:endParaRPr kumimoji="1" lang="en-US" altLang="ja-JP" sz="1600" dirty="0" smtClean="0">
              <a:solidFill>
                <a:schemeClr val="tx1">
                  <a:lumMod val="50000"/>
                  <a:lumOff val="50000"/>
                </a:schemeClr>
              </a:solidFill>
              <a:latin typeface="+mj-lt"/>
            </a:endParaRPr>
          </a:p>
          <a:p>
            <a:pPr>
              <a:buFont typeface="Wingdings" pitchFamily="2" charset="2"/>
              <a:buChar char="ü"/>
            </a:pPr>
            <a:r>
              <a:rPr lang="ja-JP" altLang="en-US" sz="1600" dirty="0" smtClean="0">
                <a:solidFill>
                  <a:schemeClr val="tx1">
                    <a:lumMod val="50000"/>
                    <a:lumOff val="50000"/>
                  </a:schemeClr>
                </a:solidFill>
                <a:latin typeface="+mj-lt"/>
              </a:rPr>
              <a:t>　</a:t>
            </a:r>
            <a:r>
              <a:rPr lang="en-US" altLang="ja-JP" sz="1600" dirty="0" smtClean="0">
                <a:solidFill>
                  <a:schemeClr val="tx1">
                    <a:lumMod val="50000"/>
                    <a:lumOff val="50000"/>
                  </a:schemeClr>
                </a:solidFill>
                <a:latin typeface="+mj-lt"/>
              </a:rPr>
              <a:t>Thanks to Built-in Fastener,</a:t>
            </a:r>
          </a:p>
          <a:p>
            <a:r>
              <a:rPr lang="en-US" altLang="ja-JP" sz="1600" dirty="0" smtClean="0">
                <a:solidFill>
                  <a:schemeClr val="tx1">
                    <a:lumMod val="50000"/>
                    <a:lumOff val="50000"/>
                  </a:schemeClr>
                </a:solidFill>
                <a:latin typeface="+mj-lt"/>
              </a:rPr>
              <a:t>    </a:t>
            </a:r>
            <a:r>
              <a:rPr lang="en-US" altLang="ja-JP" sz="1600" dirty="0" smtClean="0">
                <a:solidFill>
                  <a:srgbClr val="00B050"/>
                </a:solidFill>
                <a:latin typeface="+mj-lt"/>
              </a:rPr>
              <a:t>Not drop and Not loose</a:t>
            </a:r>
            <a:endParaRPr lang="ja-JP" altLang="en-US" sz="1600" dirty="0" smtClean="0">
              <a:solidFill>
                <a:srgbClr val="00B050"/>
              </a:solidFill>
            </a:endParaRPr>
          </a:p>
        </p:txBody>
      </p:sp>
      <p:grpSp>
        <p:nvGrpSpPr>
          <p:cNvPr id="16" name="グループ化 15"/>
          <p:cNvGrpSpPr/>
          <p:nvPr/>
        </p:nvGrpSpPr>
        <p:grpSpPr>
          <a:xfrm>
            <a:off x="199967" y="2303294"/>
            <a:ext cx="4156009" cy="2781890"/>
            <a:chOff x="343983" y="2303294"/>
            <a:chExt cx="4156009" cy="2781890"/>
          </a:xfrm>
        </p:grpSpPr>
        <p:pic>
          <p:nvPicPr>
            <p:cNvPr id="4" name="Picture 3"/>
            <p:cNvPicPr>
              <a:picLocks noChangeAspect="1" noChangeArrowheads="1"/>
            </p:cNvPicPr>
            <p:nvPr/>
          </p:nvPicPr>
          <p:blipFill rotWithShape="1">
            <a:blip r:embed="rId2" cstate="screen">
              <a:extLst>
                <a:ext uri="{28A0092B-C50C-407E-A947-70E740481C1C}">
                  <a14:useLocalDpi xmlns="" xmlns:a14="http://schemas.microsoft.com/office/drawing/2010/main"/>
                </a:ext>
              </a:extLst>
            </a:blip>
            <a:srcRect/>
            <a:stretch/>
          </p:blipFill>
          <p:spPr bwMode="auto">
            <a:xfrm rot="16200000">
              <a:off x="585663" y="3428517"/>
              <a:ext cx="1159036" cy="16423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3" cstate="screen">
              <a:extLst>
                <a:ext uri="{28A0092B-C50C-407E-A947-70E740481C1C}">
                  <a14:useLocalDpi xmlns="" xmlns:a14="http://schemas.microsoft.com/office/drawing/2010/main"/>
                </a:ext>
              </a:extLst>
            </a:blip>
            <a:srcRect/>
            <a:stretch/>
          </p:blipFill>
          <p:spPr bwMode="auto">
            <a:xfrm rot="16200000">
              <a:off x="2884183" y="3213426"/>
              <a:ext cx="1157787" cy="20738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Box 9"/>
            <p:cNvSpPr txBox="1"/>
            <p:nvPr/>
          </p:nvSpPr>
          <p:spPr>
            <a:xfrm>
              <a:off x="954078" y="4823574"/>
              <a:ext cx="679994" cy="261610"/>
            </a:xfrm>
            <a:prstGeom prst="rect">
              <a:avLst/>
            </a:prstGeom>
            <a:noFill/>
          </p:spPr>
          <p:txBody>
            <a:bodyPr wrap="none" rtlCol="0">
              <a:spAutoFit/>
            </a:bodyPr>
            <a:lstStyle/>
            <a:p>
              <a:r>
                <a:rPr kumimoji="1" lang="en-US" altLang="ja-JP" sz="1100" dirty="0" smtClean="0">
                  <a:solidFill>
                    <a:schemeClr val="tx1">
                      <a:lumMod val="50000"/>
                      <a:lumOff val="50000"/>
                    </a:schemeClr>
                  </a:solidFill>
                  <a:latin typeface="+mj-lt"/>
                  <a:ea typeface="+mn-ea"/>
                </a:rPr>
                <a:t>Loosen</a:t>
              </a:r>
              <a:endParaRPr kumimoji="1" lang="ja-JP" altLang="en-US" sz="1100" dirty="0">
                <a:solidFill>
                  <a:schemeClr val="tx1">
                    <a:lumMod val="50000"/>
                    <a:lumOff val="50000"/>
                  </a:schemeClr>
                </a:solidFill>
                <a:latin typeface="+mj-lt"/>
                <a:ea typeface="+mn-ea"/>
              </a:endParaRPr>
            </a:p>
          </p:txBody>
        </p:sp>
        <p:pic>
          <p:nvPicPr>
            <p:cNvPr id="8" name="Picture 2"/>
            <p:cNvPicPr>
              <a:picLocks noChangeAspect="1" noChangeArrowheads="1"/>
            </p:cNvPicPr>
            <p:nvPr/>
          </p:nvPicPr>
          <p:blipFill>
            <a:blip r:embed="rId4" cstate="print"/>
            <a:srcRect/>
            <a:stretch>
              <a:fillRect/>
            </a:stretch>
          </p:blipFill>
          <p:spPr bwMode="auto">
            <a:xfrm>
              <a:off x="2858210" y="2496852"/>
              <a:ext cx="1368152" cy="786878"/>
            </a:xfrm>
            <a:prstGeom prst="rect">
              <a:avLst/>
            </a:prstGeom>
            <a:noFill/>
            <a:ln w="9525">
              <a:noFill/>
              <a:miter lim="800000"/>
              <a:headEnd/>
              <a:tailEnd/>
            </a:ln>
          </p:spPr>
        </p:pic>
        <p:pic>
          <p:nvPicPr>
            <p:cNvPr id="10" name="Picture 7"/>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1202026" y="2352836"/>
              <a:ext cx="432048" cy="958570"/>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12" name="グループ化 11"/>
            <p:cNvGrpSpPr/>
            <p:nvPr/>
          </p:nvGrpSpPr>
          <p:grpSpPr>
            <a:xfrm>
              <a:off x="1058010" y="2303294"/>
              <a:ext cx="864096" cy="864096"/>
              <a:chOff x="7380312" y="1412776"/>
              <a:chExt cx="1152128" cy="1152128"/>
            </a:xfrm>
          </p:grpSpPr>
          <p:cxnSp>
            <p:nvCxnSpPr>
              <p:cNvPr id="13" name="直線コネクタ 12"/>
              <p:cNvCxnSpPr/>
              <p:nvPr/>
            </p:nvCxnSpPr>
            <p:spPr bwMode="auto">
              <a:xfrm>
                <a:off x="7380312" y="1412776"/>
                <a:ext cx="1152128" cy="1152128"/>
              </a:xfrm>
              <a:prstGeom prst="line">
                <a:avLst/>
              </a:prstGeom>
              <a:solidFill>
                <a:schemeClr val="accent1"/>
              </a:solidFill>
              <a:ln w="38100" cap="flat" cmpd="sng" algn="ctr">
                <a:solidFill>
                  <a:srgbClr val="FF5050"/>
                </a:solidFill>
                <a:prstDash val="solid"/>
                <a:round/>
                <a:headEnd type="none" w="med" len="med"/>
                <a:tailEnd type="none" w="med" len="med"/>
              </a:ln>
              <a:effectLst/>
            </p:spPr>
          </p:cxnSp>
          <p:cxnSp>
            <p:nvCxnSpPr>
              <p:cNvPr id="14" name="直線コネクタ 13"/>
              <p:cNvCxnSpPr/>
              <p:nvPr/>
            </p:nvCxnSpPr>
            <p:spPr bwMode="auto">
              <a:xfrm rot="16200000">
                <a:off x="7380312" y="1412776"/>
                <a:ext cx="1152128" cy="1152128"/>
              </a:xfrm>
              <a:prstGeom prst="line">
                <a:avLst/>
              </a:prstGeom>
              <a:solidFill>
                <a:schemeClr val="accent1"/>
              </a:solidFill>
              <a:ln w="38100" cap="flat" cmpd="sng" algn="ctr">
                <a:solidFill>
                  <a:srgbClr val="FF5050"/>
                </a:solidFill>
                <a:prstDash val="solid"/>
                <a:round/>
                <a:headEnd type="none" w="med" len="med"/>
                <a:tailEnd type="none" w="med" len="med"/>
              </a:ln>
              <a:effectLst/>
            </p:spPr>
          </p:cxnSp>
        </p:grpSp>
        <p:sp>
          <p:nvSpPr>
            <p:cNvPr id="17" name="右矢印 16"/>
            <p:cNvSpPr/>
            <p:nvPr/>
          </p:nvSpPr>
          <p:spPr bwMode="auto">
            <a:xfrm>
              <a:off x="2210136" y="3959478"/>
              <a:ext cx="360040" cy="720080"/>
            </a:xfrm>
            <a:prstGeom prst="rightArrow">
              <a:avLst/>
            </a:prstGeom>
            <a:noFill/>
            <a:ln w="285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Times New Roman" pitchFamily="18" charset="0"/>
              </a:endParaRPr>
            </a:p>
          </p:txBody>
        </p:sp>
        <p:sp>
          <p:nvSpPr>
            <p:cNvPr id="11" name="角丸四角形 10"/>
            <p:cNvSpPr/>
            <p:nvPr/>
          </p:nvSpPr>
          <p:spPr bwMode="auto">
            <a:xfrm rot="21143894">
              <a:off x="469583" y="4102856"/>
              <a:ext cx="3289823" cy="506406"/>
            </a:xfrm>
            <a:prstGeom prst="roundRect">
              <a:avLst/>
            </a:prstGeom>
            <a:noFill/>
            <a:ln w="28575" cap="flat" cmpd="sng" algn="ctr">
              <a:solidFill>
                <a:srgbClr val="FF7C8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kumimoji="1" lang="en-US" altLang="ja-JP" sz="2000" b="1" dirty="0" smtClean="0">
                  <a:solidFill>
                    <a:srgbClr val="FF7C80"/>
                  </a:solidFill>
                  <a:latin typeface="+mj-lt"/>
                </a:rPr>
                <a:t>Applying for a patent</a:t>
              </a:r>
              <a:endParaRPr kumimoji="1" lang="ja-JP" altLang="en-US" sz="2000" b="1" dirty="0" smtClean="0">
                <a:solidFill>
                  <a:srgbClr val="FF7C80"/>
                </a:solidFill>
                <a:latin typeface="+mj-lt"/>
              </a:endParaRPr>
            </a:p>
          </p:txBody>
        </p:sp>
        <p:sp>
          <p:nvSpPr>
            <p:cNvPr id="18" name="TextBox 9"/>
            <p:cNvSpPr txBox="1"/>
            <p:nvPr/>
          </p:nvSpPr>
          <p:spPr>
            <a:xfrm>
              <a:off x="3186326" y="4823574"/>
              <a:ext cx="704039" cy="261610"/>
            </a:xfrm>
            <a:prstGeom prst="rect">
              <a:avLst/>
            </a:prstGeom>
            <a:noFill/>
          </p:spPr>
          <p:txBody>
            <a:bodyPr wrap="none" rtlCol="0">
              <a:spAutoFit/>
            </a:bodyPr>
            <a:lstStyle/>
            <a:p>
              <a:r>
                <a:rPr kumimoji="1" lang="en-US" altLang="ja-JP" sz="1100" dirty="0" smtClean="0">
                  <a:solidFill>
                    <a:schemeClr val="tx1">
                      <a:lumMod val="50000"/>
                      <a:lumOff val="50000"/>
                    </a:schemeClr>
                  </a:solidFill>
                  <a:latin typeface="+mj-lt"/>
                  <a:ea typeface="+mn-ea"/>
                </a:rPr>
                <a:t>Fasten </a:t>
              </a:r>
              <a:endParaRPr kumimoji="1" lang="ja-JP" altLang="en-US" sz="1100" dirty="0">
                <a:solidFill>
                  <a:schemeClr val="tx1">
                    <a:lumMod val="50000"/>
                    <a:lumOff val="50000"/>
                  </a:schemeClr>
                </a:solidFill>
                <a:latin typeface="+mj-lt"/>
                <a:ea typeface="+mn-ea"/>
              </a:endParaRPr>
            </a:p>
          </p:txBody>
        </p:sp>
      </p:grpSp>
      <p:sp>
        <p:nvSpPr>
          <p:cNvPr id="19" name="Rectangle 39"/>
          <p:cNvSpPr>
            <a:spLocks noChangeArrowheads="1"/>
          </p:cNvSpPr>
          <p:nvPr/>
        </p:nvSpPr>
        <p:spPr bwMode="gray">
          <a:xfrm>
            <a:off x="0" y="1016640"/>
            <a:ext cx="9144000" cy="360040"/>
          </a:xfrm>
          <a:prstGeom prst="rect">
            <a:avLst/>
          </a:prstGeom>
          <a:solidFill>
            <a:schemeClr val="accent2">
              <a:lumMod val="50000"/>
            </a:schemeClr>
          </a:solidFill>
          <a:ln w="9525">
            <a:solidFill>
              <a:schemeClr val="accent2">
                <a:lumMod val="50000"/>
              </a:schemeClr>
            </a:solidFill>
            <a:miter lim="800000"/>
            <a:headEnd/>
            <a:tailEnd/>
          </a:ln>
        </p:spPr>
        <p:txBody>
          <a:bodyPr anchor="ctr"/>
          <a:lstStyle/>
          <a:p>
            <a:pPr algn="r"/>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Simple to use</a:t>
            </a:r>
            <a:endParaRPr lang="ja-JP" altLang="en-US" sz="6600" b="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20" name="テキスト ボックス 19"/>
          <p:cNvSpPr txBox="1"/>
          <p:nvPr/>
        </p:nvSpPr>
        <p:spPr>
          <a:xfrm>
            <a:off x="213195" y="1039857"/>
            <a:ext cx="1061509" cy="338554"/>
          </a:xfrm>
          <a:prstGeom prst="rect">
            <a:avLst/>
          </a:prstGeom>
          <a:noFill/>
        </p:spPr>
        <p:txBody>
          <a:bodyPr wrap="none" rtlCol="0">
            <a:spAutoFit/>
          </a:bodyPr>
          <a:lstStyle/>
          <a:p>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Function</a:t>
            </a:r>
            <a:endParaRPr lang="ja-JP" altLang="en-US" sz="160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21" name="二等辺三角形 20"/>
          <p:cNvSpPr/>
          <p:nvPr/>
        </p:nvSpPr>
        <p:spPr bwMode="auto">
          <a:xfrm rot="5400000">
            <a:off x="38744" y="1158073"/>
            <a:ext cx="174096" cy="107438"/>
          </a:xfrm>
          <a:prstGeom prst="triangl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115888"/>
            <a:ext cx="7345511" cy="936625"/>
          </a:xfrm>
        </p:spPr>
        <p:txBody>
          <a:bodyPr/>
          <a:lstStyle/>
          <a:p>
            <a:r>
              <a:rPr kumimoji="1" lang="en-US" altLang="ja-JP" dirty="0" smtClean="0">
                <a:solidFill>
                  <a:schemeClr val="tx1">
                    <a:lumMod val="50000"/>
                    <a:lumOff val="50000"/>
                  </a:schemeClr>
                </a:solidFill>
              </a:rPr>
              <a:t>Not as simple as it seems to install panel?</a:t>
            </a:r>
            <a:endParaRPr kumimoji="1" lang="ja-JP" altLang="en-US" dirty="0">
              <a:solidFill>
                <a:schemeClr val="tx1">
                  <a:lumMod val="50000"/>
                  <a:lumOff val="50000"/>
                </a:schemeClr>
              </a:solidFill>
            </a:endParaRPr>
          </a:p>
        </p:txBody>
      </p:sp>
      <p:pic>
        <p:nvPicPr>
          <p:cNvPr id="3" name="Picture 2"/>
          <p:cNvPicPr>
            <a:picLocks noChangeAspect="1" noChangeArrowheads="1"/>
          </p:cNvPicPr>
          <p:nvPr/>
        </p:nvPicPr>
        <p:blipFill>
          <a:blip r:embed="rId2" cstate="print"/>
          <a:srcRect l="1178" b="1340"/>
          <a:stretch>
            <a:fillRect/>
          </a:stretch>
        </p:blipFill>
        <p:spPr bwMode="auto">
          <a:xfrm>
            <a:off x="348892" y="1700808"/>
            <a:ext cx="3935076" cy="4680520"/>
          </a:xfrm>
          <a:prstGeom prst="rect">
            <a:avLst/>
          </a:prstGeom>
          <a:noFill/>
          <a:ln w="9525">
            <a:noFill/>
            <a:miter lim="800000"/>
            <a:headEnd/>
            <a:tailEnd/>
          </a:ln>
        </p:spPr>
      </p:pic>
      <p:sp>
        <p:nvSpPr>
          <p:cNvPr id="4" name="テキスト ボックス 3"/>
          <p:cNvSpPr txBox="1"/>
          <p:nvPr/>
        </p:nvSpPr>
        <p:spPr>
          <a:xfrm>
            <a:off x="4716016" y="2564904"/>
            <a:ext cx="4038285" cy="2400657"/>
          </a:xfrm>
          <a:prstGeom prst="rect">
            <a:avLst/>
          </a:prstGeom>
          <a:noFill/>
        </p:spPr>
        <p:txBody>
          <a:bodyPr wrap="none" rtlCol="0">
            <a:spAutoFit/>
          </a:bodyPr>
          <a:lstStyle/>
          <a:p>
            <a:pPr>
              <a:buFont typeface="Wingdings" pitchFamily="2" charset="2"/>
              <a:buChar char="ü"/>
            </a:pPr>
            <a:r>
              <a:rPr lang="ja-JP" altLang="en-US" sz="1600" dirty="0" smtClean="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chemeClr val="tx1">
                    <a:lumMod val="50000"/>
                    <a:lumOff val="50000"/>
                  </a:schemeClr>
                </a:solidFill>
                <a:latin typeface="+mj-lt"/>
                <a:ea typeface="メイリオ" pitchFamily="50" charset="-128"/>
                <a:cs typeface="メイリオ" pitchFamily="50" charset="-128"/>
              </a:rPr>
              <a:t>Need to </a:t>
            </a:r>
            <a:r>
              <a:rPr lang="en-US" altLang="ja-JP" sz="1600" dirty="0" smtClean="0">
                <a:solidFill>
                  <a:srgbClr val="00B050"/>
                </a:solidFill>
                <a:latin typeface="+mj-lt"/>
                <a:ea typeface="メイリオ" pitchFamily="50" charset="-128"/>
                <a:cs typeface="メイリオ" pitchFamily="50" charset="-128"/>
              </a:rPr>
              <a:t>wait other people </a:t>
            </a:r>
            <a:r>
              <a:rPr lang="en-US" altLang="ja-JP" sz="1600" dirty="0" smtClean="0">
                <a:solidFill>
                  <a:schemeClr val="tx1">
                    <a:lumMod val="50000"/>
                    <a:lumOff val="50000"/>
                  </a:schemeClr>
                </a:solidFill>
                <a:latin typeface="+mj-lt"/>
                <a:ea typeface="メイリオ" pitchFamily="50" charset="-128"/>
                <a:cs typeface="メイリオ" pitchFamily="50" charset="-128"/>
              </a:rPr>
              <a:t>finish </a:t>
            </a:r>
            <a:endParaRPr lang="en-US" altLang="ja-JP" sz="1600" dirty="0">
              <a:solidFill>
                <a:schemeClr val="tx1">
                  <a:lumMod val="50000"/>
                  <a:lumOff val="50000"/>
                </a:schemeClr>
              </a:solidFill>
              <a:latin typeface="+mj-lt"/>
              <a:ea typeface="メイリオ" pitchFamily="50" charset="-128"/>
              <a:cs typeface="メイリオ" pitchFamily="50" charset="-128"/>
            </a:endParaRPr>
          </a:p>
          <a:p>
            <a:r>
              <a:rPr lang="en-US" altLang="ja-JP" sz="1600" dirty="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chemeClr val="tx1">
                    <a:lumMod val="50000"/>
                    <a:lumOff val="50000"/>
                  </a:schemeClr>
                </a:solidFill>
                <a:latin typeface="+mj-lt"/>
                <a:ea typeface="メイリオ" pitchFamily="50" charset="-128"/>
                <a:cs typeface="メイリオ" pitchFamily="50" charset="-128"/>
              </a:rPr>
              <a:t>  his work</a:t>
            </a:r>
          </a:p>
          <a:p>
            <a:endParaRPr lang="en-US" altLang="ja-JP" sz="1600" dirty="0" smtClean="0">
              <a:solidFill>
                <a:schemeClr val="tx1">
                  <a:lumMod val="50000"/>
                  <a:lumOff val="50000"/>
                </a:schemeClr>
              </a:solidFill>
              <a:latin typeface="+mj-lt"/>
              <a:ea typeface="メイリオ" pitchFamily="50" charset="-128"/>
              <a:cs typeface="メイリオ" pitchFamily="50" charset="-128"/>
            </a:endParaRPr>
          </a:p>
          <a:p>
            <a:endParaRPr lang="en-US" altLang="ja-JP" sz="300" dirty="0" smtClean="0">
              <a:solidFill>
                <a:schemeClr val="tx1">
                  <a:lumMod val="50000"/>
                  <a:lumOff val="50000"/>
                </a:schemeClr>
              </a:solidFill>
              <a:latin typeface="+mj-lt"/>
              <a:ea typeface="メイリオ" pitchFamily="50" charset="-128"/>
              <a:cs typeface="メイリオ" pitchFamily="50" charset="-128"/>
            </a:endParaRPr>
          </a:p>
          <a:p>
            <a:pPr>
              <a:buFont typeface="Wingdings" pitchFamily="2" charset="2"/>
              <a:buChar char="ü"/>
            </a:pPr>
            <a:r>
              <a:rPr lang="ja-JP" altLang="en-US" sz="1600" dirty="0" smtClean="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rgbClr val="00B050"/>
                </a:solidFill>
                <a:latin typeface="+mj-lt"/>
                <a:ea typeface="メイリオ" pitchFamily="50" charset="-128"/>
                <a:cs typeface="メイリオ" pitchFamily="50" charset="-128"/>
              </a:rPr>
              <a:t>Worry about if drop panel</a:t>
            </a:r>
            <a:r>
              <a:rPr lang="en-US" altLang="ja-JP" sz="1600" dirty="0" smtClean="0">
                <a:solidFill>
                  <a:schemeClr val="tx1">
                    <a:lumMod val="50000"/>
                    <a:lumOff val="50000"/>
                  </a:schemeClr>
                </a:solidFill>
                <a:latin typeface="+mj-lt"/>
                <a:ea typeface="メイリオ" pitchFamily="50" charset="-128"/>
                <a:cs typeface="メイリオ" pitchFamily="50" charset="-128"/>
              </a:rPr>
              <a:t>,</a:t>
            </a:r>
          </a:p>
          <a:p>
            <a:r>
              <a:rPr lang="en-US" altLang="ja-JP" sz="1600" dirty="0" smtClean="0">
                <a:solidFill>
                  <a:schemeClr val="tx1">
                    <a:lumMod val="50000"/>
                    <a:lumOff val="50000"/>
                  </a:schemeClr>
                </a:solidFill>
                <a:latin typeface="+mj-lt"/>
                <a:ea typeface="メイリオ" pitchFamily="50" charset="-128"/>
                <a:cs typeface="メイリオ" pitchFamily="50" charset="-128"/>
              </a:rPr>
              <a:t>   because not fasten from front side</a:t>
            </a:r>
            <a:endParaRPr kumimoji="1" lang="en-US" altLang="ja-JP" sz="1600" dirty="0" smtClean="0">
              <a:solidFill>
                <a:schemeClr val="tx1">
                  <a:lumMod val="50000"/>
                  <a:lumOff val="50000"/>
                </a:schemeClr>
              </a:solidFill>
              <a:latin typeface="+mj-lt"/>
              <a:ea typeface="メイリオ" pitchFamily="50" charset="-128"/>
              <a:cs typeface="メイリオ" pitchFamily="50" charset="-128"/>
            </a:endParaRPr>
          </a:p>
          <a:p>
            <a:r>
              <a:rPr lang="ja-JP" altLang="en-US" sz="1600" dirty="0" smtClean="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chemeClr val="tx1">
                    <a:lumMod val="50000"/>
                    <a:lumOff val="50000"/>
                  </a:schemeClr>
                </a:solidFill>
                <a:latin typeface="+mj-lt"/>
                <a:ea typeface="メイリオ" pitchFamily="50" charset="-128"/>
                <a:cs typeface="メイリオ" pitchFamily="50" charset="-128"/>
              </a:rPr>
              <a:t>if install by one person</a:t>
            </a:r>
            <a:endParaRPr kumimoji="1" lang="en-US" altLang="ja-JP" sz="1600" dirty="0" smtClean="0">
              <a:solidFill>
                <a:schemeClr val="tx1">
                  <a:lumMod val="50000"/>
                  <a:lumOff val="50000"/>
                </a:schemeClr>
              </a:solidFill>
              <a:latin typeface="+mj-lt"/>
              <a:ea typeface="メイリオ" pitchFamily="50" charset="-128"/>
              <a:cs typeface="メイリオ" pitchFamily="50" charset="-128"/>
            </a:endParaRPr>
          </a:p>
          <a:p>
            <a:endParaRPr kumimoji="1" lang="en-US" altLang="ja-JP" sz="1600" dirty="0" smtClean="0">
              <a:solidFill>
                <a:schemeClr val="tx1">
                  <a:lumMod val="50000"/>
                  <a:lumOff val="50000"/>
                </a:schemeClr>
              </a:solidFill>
              <a:latin typeface="+mj-lt"/>
              <a:ea typeface="メイリオ" pitchFamily="50" charset="-128"/>
              <a:cs typeface="メイリオ" pitchFamily="50" charset="-128"/>
            </a:endParaRPr>
          </a:p>
          <a:p>
            <a:endParaRPr kumimoji="1" lang="en-US" altLang="ja-JP" sz="300" dirty="0" smtClean="0">
              <a:solidFill>
                <a:schemeClr val="tx1">
                  <a:lumMod val="50000"/>
                  <a:lumOff val="50000"/>
                </a:schemeClr>
              </a:solidFill>
              <a:latin typeface="+mj-lt"/>
              <a:ea typeface="メイリオ" pitchFamily="50" charset="-128"/>
              <a:cs typeface="メイリオ" pitchFamily="50" charset="-128"/>
            </a:endParaRPr>
          </a:p>
          <a:p>
            <a:pPr>
              <a:buFont typeface="Wingdings" pitchFamily="2" charset="2"/>
              <a:buChar char="ü"/>
            </a:pPr>
            <a:r>
              <a:rPr lang="ja-JP" altLang="en-US" sz="1600" dirty="0" smtClean="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rgbClr val="00B050"/>
                </a:solidFill>
                <a:latin typeface="+mj-lt"/>
                <a:ea typeface="メイリオ" pitchFamily="50" charset="-128"/>
                <a:cs typeface="メイリオ" pitchFamily="50" charset="-128"/>
              </a:rPr>
              <a:t>Loose fastener </a:t>
            </a:r>
            <a:r>
              <a:rPr lang="en-US" altLang="ja-JP" sz="1600" dirty="0" smtClean="0">
                <a:solidFill>
                  <a:schemeClr val="tx1">
                    <a:lumMod val="50000"/>
                    <a:lumOff val="50000"/>
                  </a:schemeClr>
                </a:solidFill>
                <a:latin typeface="+mj-lt"/>
                <a:ea typeface="メイリオ" pitchFamily="50" charset="-128"/>
                <a:cs typeface="メイリオ" pitchFamily="50" charset="-128"/>
              </a:rPr>
              <a:t>at the field and </a:t>
            </a:r>
          </a:p>
          <a:p>
            <a:r>
              <a:rPr lang="en-US" altLang="ja-JP" sz="1600" dirty="0" smtClean="0">
                <a:solidFill>
                  <a:schemeClr val="tx1">
                    <a:lumMod val="50000"/>
                    <a:lumOff val="50000"/>
                  </a:schemeClr>
                </a:solidFill>
                <a:latin typeface="+mj-lt"/>
                <a:ea typeface="メイリオ" pitchFamily="50" charset="-128"/>
                <a:cs typeface="メイリオ" pitchFamily="50" charset="-128"/>
              </a:rPr>
              <a:t>   Not mounting</a:t>
            </a:r>
          </a:p>
        </p:txBody>
      </p:sp>
      <p:pic>
        <p:nvPicPr>
          <p:cNvPr id="4098" name="Picture 2"/>
          <p:cNvPicPr>
            <a:picLocks noChangeAspect="1" noChangeArrowheads="1"/>
          </p:cNvPicPr>
          <p:nvPr/>
        </p:nvPicPr>
        <p:blipFill>
          <a:blip r:embed="rId3" cstate="print"/>
          <a:srcRect/>
          <a:stretch>
            <a:fillRect/>
          </a:stretch>
        </p:blipFill>
        <p:spPr bwMode="auto">
          <a:xfrm>
            <a:off x="3563888" y="1700808"/>
            <a:ext cx="365571" cy="468068"/>
          </a:xfrm>
          <a:prstGeom prst="rect">
            <a:avLst/>
          </a:prstGeom>
          <a:noFill/>
          <a:ln w="9525">
            <a:noFill/>
            <a:miter lim="800000"/>
            <a:headEnd/>
            <a:tailEnd/>
          </a:ln>
        </p:spPr>
      </p:pic>
      <p:sp>
        <p:nvSpPr>
          <p:cNvPr id="7" name="Rectangle 39"/>
          <p:cNvSpPr>
            <a:spLocks noChangeArrowheads="1"/>
          </p:cNvSpPr>
          <p:nvPr/>
        </p:nvSpPr>
        <p:spPr bwMode="gray">
          <a:xfrm>
            <a:off x="0" y="1016640"/>
            <a:ext cx="9144000" cy="360040"/>
          </a:xfrm>
          <a:prstGeom prst="rect">
            <a:avLst/>
          </a:prstGeom>
          <a:solidFill>
            <a:schemeClr val="accent2">
              <a:lumMod val="50000"/>
            </a:schemeClr>
          </a:solidFill>
          <a:ln w="9525">
            <a:solidFill>
              <a:schemeClr val="accent2">
                <a:lumMod val="50000"/>
              </a:schemeClr>
            </a:solidFill>
            <a:miter lim="800000"/>
            <a:headEnd/>
            <a:tailEnd/>
          </a:ln>
        </p:spPr>
        <p:txBody>
          <a:bodyPr anchor="ctr"/>
          <a:lstStyle/>
          <a:p>
            <a:pPr algn="r"/>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Simple to use</a:t>
            </a:r>
            <a:endParaRPr lang="ja-JP" altLang="en-US" sz="6600" b="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8" name="テキスト ボックス 7"/>
          <p:cNvSpPr txBox="1"/>
          <p:nvPr/>
        </p:nvSpPr>
        <p:spPr>
          <a:xfrm>
            <a:off x="213195" y="1039857"/>
            <a:ext cx="1560042" cy="338554"/>
          </a:xfrm>
          <a:prstGeom prst="rect">
            <a:avLst/>
          </a:prstGeom>
          <a:noFill/>
        </p:spPr>
        <p:txBody>
          <a:bodyPr wrap="none" rtlCol="0">
            <a:spAutoFit/>
          </a:bodyPr>
          <a:lstStyle/>
          <a:p>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Current issue</a:t>
            </a:r>
            <a:endParaRPr lang="ja-JP" altLang="en-US" sz="160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9" name="二等辺三角形 8"/>
          <p:cNvSpPr/>
          <p:nvPr/>
        </p:nvSpPr>
        <p:spPr bwMode="auto">
          <a:xfrm rot="5400000">
            <a:off x="38744" y="1158073"/>
            <a:ext cx="174096" cy="107438"/>
          </a:xfrm>
          <a:prstGeom prst="triangl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solidFill>
                  <a:schemeClr val="tx1">
                    <a:lumMod val="50000"/>
                    <a:lumOff val="50000"/>
                  </a:schemeClr>
                </a:solidFill>
              </a:rPr>
              <a:t>Speedy! Install by yourself</a:t>
            </a:r>
            <a:endParaRPr kumimoji="1" lang="ja-JP" altLang="en-US" dirty="0">
              <a:solidFill>
                <a:schemeClr val="tx1">
                  <a:lumMod val="50000"/>
                  <a:lumOff val="50000"/>
                </a:schemeClr>
              </a:solidFill>
            </a:endParaRPr>
          </a:p>
        </p:txBody>
      </p:sp>
      <p:pic>
        <p:nvPicPr>
          <p:cNvPr id="3" name="Picture 3"/>
          <p:cNvPicPr>
            <a:picLocks noChangeAspect="1" noChangeArrowheads="1"/>
          </p:cNvPicPr>
          <p:nvPr/>
        </p:nvPicPr>
        <p:blipFill>
          <a:blip r:embed="rId2" cstate="print"/>
          <a:srcRect l="8281" r="3322" b="1378"/>
          <a:stretch>
            <a:fillRect/>
          </a:stretch>
        </p:blipFill>
        <p:spPr bwMode="auto">
          <a:xfrm>
            <a:off x="323528" y="1692002"/>
            <a:ext cx="4076700" cy="4761334"/>
          </a:xfrm>
          <a:prstGeom prst="rect">
            <a:avLst/>
          </a:prstGeom>
          <a:noFill/>
          <a:ln w="9525">
            <a:noFill/>
            <a:miter lim="800000"/>
            <a:headEnd/>
            <a:tailEnd/>
          </a:ln>
        </p:spPr>
      </p:pic>
      <p:sp>
        <p:nvSpPr>
          <p:cNvPr id="4" name="テキスト ボックス 3"/>
          <p:cNvSpPr txBox="1"/>
          <p:nvPr/>
        </p:nvSpPr>
        <p:spPr>
          <a:xfrm>
            <a:off x="4716017" y="2852936"/>
            <a:ext cx="4427983" cy="2800767"/>
          </a:xfrm>
          <a:prstGeom prst="rect">
            <a:avLst/>
          </a:prstGeom>
          <a:noFill/>
        </p:spPr>
        <p:txBody>
          <a:bodyPr wrap="square" rtlCol="0">
            <a:spAutoFit/>
          </a:bodyPr>
          <a:lstStyle/>
          <a:p>
            <a:pPr>
              <a:buFont typeface="Wingdings" pitchFamily="2" charset="2"/>
              <a:buChar char="ü"/>
            </a:pPr>
            <a:r>
              <a:rPr lang="ja-JP" altLang="en-US" sz="1600" dirty="0" smtClean="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chemeClr val="tx1">
                    <a:lumMod val="50000"/>
                    <a:lumOff val="50000"/>
                  </a:schemeClr>
                </a:solidFill>
                <a:latin typeface="+mj-lt"/>
                <a:ea typeface="メイリオ" pitchFamily="50" charset="-128"/>
                <a:cs typeface="メイリオ" pitchFamily="50" charset="-128"/>
              </a:rPr>
              <a:t>No need to fasten from front side</a:t>
            </a:r>
          </a:p>
          <a:p>
            <a:r>
              <a:rPr lang="en-US" altLang="ja-JP" sz="1600" dirty="0" smtClean="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rgbClr val="00B050"/>
                </a:solidFill>
                <a:latin typeface="+mj-lt"/>
                <a:ea typeface="メイリオ" pitchFamily="50" charset="-128"/>
                <a:cs typeface="メイリオ" pitchFamily="50" charset="-128"/>
              </a:rPr>
              <a:t>Install by yourself </a:t>
            </a:r>
          </a:p>
          <a:p>
            <a:r>
              <a:rPr lang="en-US" altLang="ja-JP" sz="1600" dirty="0" smtClean="0">
                <a:solidFill>
                  <a:schemeClr val="tx1">
                    <a:lumMod val="50000"/>
                    <a:lumOff val="50000"/>
                  </a:schemeClr>
                </a:solidFill>
                <a:latin typeface="+mj-lt"/>
                <a:ea typeface="メイリオ" pitchFamily="50" charset="-128"/>
                <a:cs typeface="メイリオ" pitchFamily="50" charset="-128"/>
              </a:rPr>
              <a:t>   and </a:t>
            </a:r>
            <a:r>
              <a:rPr lang="en-US" altLang="ja-JP" sz="1600" dirty="0" smtClean="0">
                <a:solidFill>
                  <a:srgbClr val="00B050"/>
                </a:solidFill>
                <a:latin typeface="+mj-lt"/>
                <a:ea typeface="メイリオ" pitchFamily="50" charset="-128"/>
                <a:cs typeface="メイリオ" pitchFamily="50" charset="-128"/>
              </a:rPr>
              <a:t>reduce time </a:t>
            </a:r>
            <a:r>
              <a:rPr lang="en-US" altLang="ja-JP" sz="1600" dirty="0" smtClean="0">
                <a:solidFill>
                  <a:schemeClr val="tx1">
                    <a:lumMod val="50000"/>
                    <a:lumOff val="50000"/>
                  </a:schemeClr>
                </a:solidFill>
                <a:latin typeface="+mj-lt"/>
                <a:ea typeface="メイリオ" pitchFamily="50" charset="-128"/>
                <a:cs typeface="メイリオ" pitchFamily="50" charset="-128"/>
              </a:rPr>
              <a:t>to set up</a:t>
            </a:r>
          </a:p>
          <a:p>
            <a:endParaRPr lang="en-US" altLang="ja-JP" sz="1600" dirty="0" smtClean="0">
              <a:solidFill>
                <a:schemeClr val="tx1">
                  <a:lumMod val="50000"/>
                  <a:lumOff val="50000"/>
                </a:schemeClr>
              </a:solidFill>
              <a:latin typeface="+mj-lt"/>
              <a:ea typeface="メイリオ" pitchFamily="50" charset="-128"/>
              <a:cs typeface="メイリオ" pitchFamily="50" charset="-128"/>
            </a:endParaRPr>
          </a:p>
          <a:p>
            <a:pPr>
              <a:buFont typeface="Wingdings" pitchFamily="2" charset="2"/>
              <a:buChar char="ü"/>
            </a:pPr>
            <a:r>
              <a:rPr lang="ja-JP" altLang="en-US" sz="1600" dirty="0" smtClean="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rgbClr val="00B050"/>
                </a:solidFill>
                <a:latin typeface="+mj-lt"/>
                <a:ea typeface="メイリオ" pitchFamily="50" charset="-128"/>
                <a:cs typeface="メイリオ" pitchFamily="50" charset="-128"/>
              </a:rPr>
              <a:t>No need to worry </a:t>
            </a:r>
            <a:r>
              <a:rPr lang="en-US" altLang="ja-JP" sz="1600" dirty="0" smtClean="0">
                <a:solidFill>
                  <a:schemeClr val="tx1">
                    <a:lumMod val="50000"/>
                    <a:lumOff val="50000"/>
                  </a:schemeClr>
                </a:solidFill>
                <a:latin typeface="+mj-lt"/>
                <a:ea typeface="メイリオ" pitchFamily="50" charset="-128"/>
                <a:cs typeface="メイリオ" pitchFamily="50" charset="-128"/>
              </a:rPr>
              <a:t>to lose </a:t>
            </a:r>
          </a:p>
          <a:p>
            <a:r>
              <a:rPr lang="en-US" altLang="ja-JP" sz="1600" dirty="0" smtClean="0">
                <a:solidFill>
                  <a:schemeClr val="tx1">
                    <a:lumMod val="50000"/>
                    <a:lumOff val="50000"/>
                  </a:schemeClr>
                </a:solidFill>
                <a:latin typeface="+mj-lt"/>
                <a:ea typeface="メイリオ" pitchFamily="50" charset="-128"/>
                <a:cs typeface="メイリオ" pitchFamily="50" charset="-128"/>
              </a:rPr>
              <a:t>   installation fastener</a:t>
            </a:r>
          </a:p>
          <a:p>
            <a:pPr>
              <a:buFont typeface="Wingdings" pitchFamily="2" charset="2"/>
              <a:buChar char="ü"/>
            </a:pPr>
            <a:endParaRPr lang="en-US" altLang="ja-JP" sz="1600" dirty="0" smtClean="0">
              <a:solidFill>
                <a:schemeClr val="tx1">
                  <a:lumMod val="50000"/>
                  <a:lumOff val="50000"/>
                </a:schemeClr>
              </a:solidFill>
              <a:latin typeface="+mj-lt"/>
              <a:ea typeface="メイリオ" pitchFamily="50" charset="-128"/>
              <a:cs typeface="メイリオ" pitchFamily="50" charset="-128"/>
            </a:endParaRPr>
          </a:p>
          <a:p>
            <a:pPr>
              <a:buFont typeface="Wingdings" pitchFamily="2" charset="2"/>
              <a:buChar char="ü"/>
            </a:pPr>
            <a:r>
              <a:rPr lang="ja-JP" altLang="en-US" sz="1600" dirty="0" smtClean="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chemeClr val="tx1">
                    <a:lumMod val="50000"/>
                    <a:lumOff val="50000"/>
                  </a:schemeClr>
                </a:solidFill>
                <a:latin typeface="+mj-lt"/>
                <a:ea typeface="メイリオ" pitchFamily="50" charset="-128"/>
                <a:cs typeface="メイリオ" pitchFamily="50" charset="-128"/>
              </a:rPr>
              <a:t>Thanks to easy </a:t>
            </a:r>
          </a:p>
          <a:p>
            <a:r>
              <a:rPr lang="en-US" altLang="ja-JP" sz="1600" dirty="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chemeClr val="tx1">
                    <a:lumMod val="50000"/>
                    <a:lumOff val="50000"/>
                  </a:schemeClr>
                </a:solidFill>
                <a:latin typeface="+mj-lt"/>
                <a:ea typeface="メイリオ" pitchFamily="50" charset="-128"/>
                <a:cs typeface="メイリオ" pitchFamily="50" charset="-128"/>
              </a:rPr>
              <a:t>  installation/de-installation,</a:t>
            </a:r>
          </a:p>
          <a:p>
            <a:r>
              <a:rPr lang="en-US" altLang="ja-JP" sz="1600" dirty="0" smtClean="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rgbClr val="00B050"/>
                </a:solidFill>
                <a:latin typeface="+mj-lt"/>
                <a:ea typeface="メイリオ" pitchFamily="50" charset="-128"/>
                <a:cs typeface="メイリオ" pitchFamily="50" charset="-128"/>
              </a:rPr>
              <a:t>Every one can make it</a:t>
            </a:r>
          </a:p>
          <a:p>
            <a:r>
              <a:rPr lang="en-US" altLang="ja-JP" sz="1600" dirty="0" smtClean="0">
                <a:solidFill>
                  <a:schemeClr val="tx1">
                    <a:lumMod val="50000"/>
                    <a:lumOff val="50000"/>
                  </a:schemeClr>
                </a:solidFill>
                <a:latin typeface="+mj-lt"/>
                <a:ea typeface="メイリオ" pitchFamily="50" charset="-128"/>
                <a:cs typeface="メイリオ" pitchFamily="50" charset="-128"/>
              </a:rPr>
              <a:t>   (End-User can replace by themselves)</a:t>
            </a:r>
          </a:p>
        </p:txBody>
      </p:sp>
      <p:sp>
        <p:nvSpPr>
          <p:cNvPr id="6" name="Rectangle 39"/>
          <p:cNvSpPr>
            <a:spLocks noChangeArrowheads="1"/>
          </p:cNvSpPr>
          <p:nvPr/>
        </p:nvSpPr>
        <p:spPr bwMode="gray">
          <a:xfrm>
            <a:off x="0" y="1016640"/>
            <a:ext cx="9144000" cy="360040"/>
          </a:xfrm>
          <a:prstGeom prst="rect">
            <a:avLst/>
          </a:prstGeom>
          <a:solidFill>
            <a:schemeClr val="accent2">
              <a:lumMod val="50000"/>
            </a:schemeClr>
          </a:solidFill>
          <a:ln w="9525">
            <a:solidFill>
              <a:schemeClr val="accent2">
                <a:lumMod val="50000"/>
              </a:schemeClr>
            </a:solidFill>
            <a:miter lim="800000"/>
            <a:headEnd/>
            <a:tailEnd/>
          </a:ln>
        </p:spPr>
        <p:txBody>
          <a:bodyPr anchor="ctr"/>
          <a:lstStyle/>
          <a:p>
            <a:pPr algn="r"/>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Simple to use</a:t>
            </a:r>
            <a:endParaRPr lang="ja-JP" altLang="en-US" sz="6600" b="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7" name="テキスト ボックス 6"/>
          <p:cNvSpPr txBox="1"/>
          <p:nvPr/>
        </p:nvSpPr>
        <p:spPr>
          <a:xfrm>
            <a:off x="4860032" y="2170599"/>
            <a:ext cx="3308919" cy="584775"/>
          </a:xfrm>
          <a:prstGeom prst="rect">
            <a:avLst/>
          </a:prstGeom>
          <a:noFill/>
        </p:spPr>
        <p:txBody>
          <a:bodyPr wrap="none" rtlCol="0">
            <a:spAutoFit/>
          </a:bodyPr>
          <a:lstStyle/>
          <a:p>
            <a:r>
              <a:rPr lang="en-US" altLang="ja-JP" sz="1600" u="sng" dirty="0" smtClean="0">
                <a:solidFill>
                  <a:srgbClr val="00B050"/>
                </a:solidFill>
                <a:latin typeface="+mj-lt"/>
                <a:ea typeface="メイリオ" pitchFamily="50" charset="-128"/>
                <a:cs typeface="メイリオ" pitchFamily="50" charset="-128"/>
              </a:rPr>
              <a:t>Anti-drop pin </a:t>
            </a:r>
          </a:p>
          <a:p>
            <a:r>
              <a:rPr lang="en-US" altLang="ja-JP" sz="1600" u="sng" dirty="0" smtClean="0">
                <a:solidFill>
                  <a:srgbClr val="00B050"/>
                </a:solidFill>
                <a:latin typeface="+mj-lt"/>
                <a:ea typeface="メイリオ" pitchFamily="50" charset="-128"/>
                <a:cs typeface="メイリオ" pitchFamily="50" charset="-128"/>
              </a:rPr>
              <a:t>&amp; Build-in installation fastener</a:t>
            </a:r>
          </a:p>
        </p:txBody>
      </p:sp>
      <p:sp>
        <p:nvSpPr>
          <p:cNvPr id="8" name="テキスト ボックス 7"/>
          <p:cNvSpPr txBox="1"/>
          <p:nvPr/>
        </p:nvSpPr>
        <p:spPr>
          <a:xfrm>
            <a:off x="213195" y="1039857"/>
            <a:ext cx="1262461" cy="338554"/>
          </a:xfrm>
          <a:prstGeom prst="rect">
            <a:avLst/>
          </a:prstGeom>
          <a:noFill/>
        </p:spPr>
        <p:txBody>
          <a:bodyPr wrap="none" rtlCol="0">
            <a:spAutoFit/>
          </a:bodyPr>
          <a:lstStyle/>
          <a:p>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Your value</a:t>
            </a:r>
            <a:endParaRPr lang="ja-JP" altLang="en-US" sz="160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9" name="二等辺三角形 8"/>
          <p:cNvSpPr/>
          <p:nvPr/>
        </p:nvSpPr>
        <p:spPr bwMode="auto">
          <a:xfrm rot="5400000">
            <a:off x="38744" y="1158073"/>
            <a:ext cx="174096" cy="107438"/>
          </a:xfrm>
          <a:prstGeom prst="triangl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solidFill>
                  <a:schemeClr val="tx1">
                    <a:lumMod val="50000"/>
                    <a:lumOff val="50000"/>
                  </a:schemeClr>
                </a:solidFill>
              </a:rPr>
              <a:t>Much improve visibility</a:t>
            </a:r>
            <a:endParaRPr kumimoji="1" lang="ja-JP" altLang="en-US" dirty="0">
              <a:solidFill>
                <a:schemeClr val="tx1">
                  <a:lumMod val="50000"/>
                  <a:lumOff val="50000"/>
                </a:schemeClr>
              </a:solidFill>
            </a:endParaRPr>
          </a:p>
        </p:txBody>
      </p:sp>
      <p:sp>
        <p:nvSpPr>
          <p:cNvPr id="3" name="Rectangle 39"/>
          <p:cNvSpPr>
            <a:spLocks noChangeArrowheads="1"/>
          </p:cNvSpPr>
          <p:nvPr/>
        </p:nvSpPr>
        <p:spPr bwMode="gray">
          <a:xfrm>
            <a:off x="0" y="1028672"/>
            <a:ext cx="9144000" cy="360040"/>
          </a:xfrm>
          <a:prstGeom prst="rect">
            <a:avLst/>
          </a:prstGeom>
          <a:solidFill>
            <a:schemeClr val="accent1"/>
          </a:solidFill>
          <a:ln w="9525">
            <a:solidFill>
              <a:srgbClr val="3399FF"/>
            </a:solidFill>
            <a:miter lim="800000"/>
            <a:headEnd/>
            <a:tailEnd/>
          </a:ln>
        </p:spPr>
        <p:txBody>
          <a:bodyPr anchor="ctr"/>
          <a:lstStyle/>
          <a:p>
            <a:pPr algn="r"/>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Valuable information</a:t>
            </a:r>
            <a:endParaRPr lang="ja-JP" altLang="en-US" sz="6600" b="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grpSp>
        <p:nvGrpSpPr>
          <p:cNvPr id="4" name="グループ化 3"/>
          <p:cNvGrpSpPr/>
          <p:nvPr/>
        </p:nvGrpSpPr>
        <p:grpSpPr>
          <a:xfrm>
            <a:off x="611560" y="2276872"/>
            <a:ext cx="2979797" cy="2024350"/>
            <a:chOff x="201353" y="1412776"/>
            <a:chExt cx="2979797" cy="2024350"/>
          </a:xfrm>
        </p:grpSpPr>
        <p:pic>
          <p:nvPicPr>
            <p:cNvPr id="5"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7544" y="1412776"/>
              <a:ext cx="2713606" cy="202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3" descr="C:\Users\SESA11265\Documents\Work\Products\Software\Imagine\Marketing Offers\Brand Differentiation\RT Design\RT redesign_Step3_2012-12\DESIGN_TEMPLATE_SIMPLE\Delivery_Template_Simple_V1\Template_Simple_V1_19.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81153" y="1636925"/>
              <a:ext cx="2104956" cy="1570892"/>
            </a:xfrm>
            <a:prstGeom prst="rect">
              <a:avLst/>
            </a:prstGeom>
            <a:noFill/>
            <a:extLst>
              <a:ext uri="{909E8E84-426E-40DD-AFC4-6F175D3DCCD1}">
                <a14:hiddenFill xmlns="" xmlns:a14="http://schemas.microsoft.com/office/drawing/2010/main">
                  <a:solidFill>
                    <a:srgbClr val="FFFFFF"/>
                  </a:solidFill>
                </a14:hiddenFill>
              </a:ext>
            </a:extLst>
          </p:spPr>
        </p:pic>
        <p:sp>
          <p:nvSpPr>
            <p:cNvPr id="7" name="円形吹き出し 6"/>
            <p:cNvSpPr/>
            <p:nvPr/>
          </p:nvSpPr>
          <p:spPr bwMode="auto">
            <a:xfrm>
              <a:off x="201353" y="1510251"/>
              <a:ext cx="936104" cy="639401"/>
            </a:xfrm>
            <a:prstGeom prst="wedgeEllipseCallout">
              <a:avLst>
                <a:gd name="adj1" fmla="val 61586"/>
                <a:gd name="adj2" fmla="val 35244"/>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endParaRPr>
            </a:p>
          </p:txBody>
        </p:sp>
        <p:sp>
          <p:nvSpPr>
            <p:cNvPr id="8" name="円形吹き出し 7"/>
            <p:cNvSpPr/>
            <p:nvPr/>
          </p:nvSpPr>
          <p:spPr bwMode="auto">
            <a:xfrm>
              <a:off x="2001553" y="1772816"/>
              <a:ext cx="1080120" cy="775292"/>
            </a:xfrm>
            <a:prstGeom prst="wedgeEllipseCallout">
              <a:avLst>
                <a:gd name="adj1" fmla="val -69673"/>
                <a:gd name="adj2" fmla="val 27457"/>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endParaRPr>
            </a:p>
          </p:txBody>
        </p:sp>
        <p:sp>
          <p:nvSpPr>
            <p:cNvPr id="9" name="正方形/長方形 73"/>
            <p:cNvSpPr/>
            <p:nvPr/>
          </p:nvSpPr>
          <p:spPr>
            <a:xfrm>
              <a:off x="305337" y="1657375"/>
              <a:ext cx="950716" cy="338554"/>
            </a:xfrm>
            <a:prstGeom prst="rect">
              <a:avLst/>
            </a:prstGeom>
          </p:spPr>
          <p:txBody>
            <a:bodyPr wrap="square">
              <a:spAutoFit/>
            </a:bodyPr>
            <a:lstStyle/>
            <a:p>
              <a:r>
                <a:rPr lang="en-US" altLang="ja-JP" sz="1600" dirty="0" smtClean="0">
                  <a:solidFill>
                    <a:srgbClr val="0070C0"/>
                  </a:solidFill>
                  <a:latin typeface="+mn-lt"/>
                  <a:ea typeface="メイリオ" panose="020B0604030504040204" pitchFamily="50" charset="-128"/>
                  <a:cs typeface="メイリオ" panose="020B0604030504040204" pitchFamily="50" charset="-128"/>
                </a:rPr>
                <a:t>Clear</a:t>
              </a:r>
              <a:endParaRPr lang="ja-JP" altLang="en-US" sz="1600" dirty="0">
                <a:solidFill>
                  <a:srgbClr val="0070C0"/>
                </a:solidFill>
                <a:latin typeface="+mn-lt"/>
                <a:ea typeface="メイリオ" panose="020B0604030504040204" pitchFamily="50" charset="-128"/>
                <a:cs typeface="メイリオ" panose="020B0604030504040204" pitchFamily="50" charset="-128"/>
              </a:endParaRPr>
            </a:p>
          </p:txBody>
        </p:sp>
        <p:sp>
          <p:nvSpPr>
            <p:cNvPr id="10" name="正方形/長方形 73"/>
            <p:cNvSpPr/>
            <p:nvPr/>
          </p:nvSpPr>
          <p:spPr>
            <a:xfrm>
              <a:off x="2145570" y="1844824"/>
              <a:ext cx="792087" cy="584775"/>
            </a:xfrm>
            <a:prstGeom prst="rect">
              <a:avLst/>
            </a:prstGeom>
          </p:spPr>
          <p:txBody>
            <a:bodyPr wrap="square">
              <a:spAutoFit/>
            </a:bodyPr>
            <a:lstStyle/>
            <a:p>
              <a:pPr algn="ctr"/>
              <a:r>
                <a:rPr lang="en-US" altLang="ja-JP" sz="1600" dirty="0" smtClean="0">
                  <a:solidFill>
                    <a:srgbClr val="0070C0"/>
                  </a:solidFill>
                  <a:latin typeface="+mn-lt"/>
                  <a:ea typeface="メイリオ" panose="020B0604030504040204" pitchFamily="50" charset="-128"/>
                  <a:cs typeface="メイリオ" panose="020B0604030504040204" pitchFamily="50" charset="-128"/>
                </a:rPr>
                <a:t>High speed</a:t>
              </a:r>
              <a:endParaRPr lang="ja-JP" altLang="en-US" sz="1600" dirty="0">
                <a:solidFill>
                  <a:srgbClr val="0070C0"/>
                </a:solidFill>
                <a:latin typeface="+mn-lt"/>
                <a:ea typeface="メイリオ" panose="020B0604030504040204" pitchFamily="50" charset="-128"/>
                <a:cs typeface="メイリオ" panose="020B0604030504040204" pitchFamily="50" charset="-128"/>
              </a:endParaRPr>
            </a:p>
          </p:txBody>
        </p:sp>
        <p:sp>
          <p:nvSpPr>
            <p:cNvPr id="11" name="円形吹き出し 10"/>
            <p:cNvSpPr/>
            <p:nvPr/>
          </p:nvSpPr>
          <p:spPr bwMode="auto">
            <a:xfrm>
              <a:off x="637137" y="2437684"/>
              <a:ext cx="936104" cy="576064"/>
            </a:xfrm>
            <a:prstGeom prst="wedgeEllipseCallout">
              <a:avLst>
                <a:gd name="adj1" fmla="val 71828"/>
                <a:gd name="adj2" fmla="val 4750"/>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endParaRPr>
            </a:p>
          </p:txBody>
        </p:sp>
        <p:sp>
          <p:nvSpPr>
            <p:cNvPr id="12" name="正方形/長方形 73"/>
            <p:cNvSpPr/>
            <p:nvPr/>
          </p:nvSpPr>
          <p:spPr>
            <a:xfrm>
              <a:off x="633401" y="2547238"/>
              <a:ext cx="1098133" cy="338554"/>
            </a:xfrm>
            <a:prstGeom prst="rect">
              <a:avLst/>
            </a:prstGeom>
          </p:spPr>
          <p:txBody>
            <a:bodyPr wrap="square">
              <a:spAutoFit/>
            </a:bodyPr>
            <a:lstStyle/>
            <a:p>
              <a:r>
                <a:rPr lang="en-US" altLang="ja-JP" sz="1600" dirty="0" smtClean="0">
                  <a:solidFill>
                    <a:srgbClr val="0070C0"/>
                  </a:solidFill>
                  <a:latin typeface="+mn-lt"/>
                  <a:ea typeface="メイリオ" panose="020B0604030504040204" pitchFamily="50" charset="-128"/>
                  <a:cs typeface="メイリオ" panose="020B0604030504040204" pitchFamily="50" charset="-128"/>
                </a:rPr>
                <a:t>Reliable</a:t>
              </a:r>
              <a:endParaRPr lang="ja-JP" altLang="en-US" sz="1600" dirty="0">
                <a:solidFill>
                  <a:srgbClr val="0070C0"/>
                </a:solidFill>
                <a:latin typeface="+mn-lt"/>
                <a:ea typeface="メイリオ" panose="020B0604030504040204" pitchFamily="50" charset="-128"/>
                <a:cs typeface="メイリオ" panose="020B0604030504040204" pitchFamily="50" charset="-128"/>
              </a:endParaRPr>
            </a:p>
          </p:txBody>
        </p:sp>
      </p:grpSp>
      <p:grpSp>
        <p:nvGrpSpPr>
          <p:cNvPr id="13" name="グループ化 12"/>
          <p:cNvGrpSpPr/>
          <p:nvPr/>
        </p:nvGrpSpPr>
        <p:grpSpPr>
          <a:xfrm>
            <a:off x="323528" y="4365104"/>
            <a:ext cx="4464496" cy="1008112"/>
            <a:chOff x="251521" y="3933056"/>
            <a:chExt cx="4464496" cy="1008112"/>
          </a:xfrm>
        </p:grpSpPr>
        <p:graphicFrame>
          <p:nvGraphicFramePr>
            <p:cNvPr id="14" name="Content Placeholder 3"/>
            <p:cNvGraphicFramePr>
              <a:graphicFrameLocks/>
            </p:cNvGraphicFramePr>
            <p:nvPr>
              <p:extLst>
                <p:ext uri="{D42A27DB-BD31-4B8C-83A1-F6EECF244321}">
                  <p14:modId xmlns="" xmlns:p14="http://schemas.microsoft.com/office/powerpoint/2010/main" val="2860323158"/>
                </p:ext>
              </p:extLst>
            </p:nvPr>
          </p:nvGraphicFramePr>
          <p:xfrm>
            <a:off x="251521" y="3933056"/>
            <a:ext cx="4464496" cy="1008112"/>
          </p:xfrm>
          <a:graphic>
            <a:graphicData uri="http://schemas.openxmlformats.org/drawingml/2006/chart">
              <c:chart xmlns:c="http://schemas.openxmlformats.org/drawingml/2006/chart" xmlns:r="http://schemas.openxmlformats.org/officeDocument/2006/relationships" r:id="rId4"/>
            </a:graphicData>
          </a:graphic>
        </p:graphicFrame>
        <p:grpSp>
          <p:nvGrpSpPr>
            <p:cNvPr id="15" name="Group 2"/>
            <p:cNvGrpSpPr/>
            <p:nvPr/>
          </p:nvGrpSpPr>
          <p:grpSpPr>
            <a:xfrm>
              <a:off x="1754164" y="4422710"/>
              <a:ext cx="2231965" cy="302434"/>
              <a:chOff x="1994895" y="4725144"/>
              <a:chExt cx="5498008" cy="938922"/>
            </a:xfrm>
          </p:grpSpPr>
          <p:cxnSp>
            <p:nvCxnSpPr>
              <p:cNvPr id="16" name="Straight Arrow Connector 6"/>
              <p:cNvCxnSpPr/>
              <p:nvPr/>
            </p:nvCxnSpPr>
            <p:spPr>
              <a:xfrm>
                <a:off x="1994895" y="5351801"/>
                <a:ext cx="5498008" cy="0"/>
              </a:xfrm>
              <a:prstGeom prst="straightConnector1">
                <a:avLst/>
              </a:prstGeom>
              <a:ln w="57150">
                <a:solidFill>
                  <a:srgbClr val="3399FF"/>
                </a:solidFill>
                <a:tailEnd type="arrow" w="lg" len="lg"/>
              </a:ln>
            </p:spPr>
            <p:style>
              <a:lnRef idx="1">
                <a:schemeClr val="accent1"/>
              </a:lnRef>
              <a:fillRef idx="0">
                <a:schemeClr val="accent1"/>
              </a:fillRef>
              <a:effectRef idx="0">
                <a:schemeClr val="accent1"/>
              </a:effectRef>
              <a:fontRef idx="minor">
                <a:schemeClr val="tx1"/>
              </a:fontRef>
            </p:style>
          </p:cxnSp>
          <p:sp>
            <p:nvSpPr>
              <p:cNvPr id="17" name="TextBox 4"/>
              <p:cNvSpPr txBox="1"/>
              <p:nvPr/>
            </p:nvSpPr>
            <p:spPr>
              <a:xfrm>
                <a:off x="2412487" y="4725144"/>
                <a:ext cx="4118457" cy="938922"/>
              </a:xfrm>
              <a:prstGeom prst="roundRect">
                <a:avLst/>
              </a:prstGeom>
              <a:solidFill>
                <a:srgbClr val="3399FF"/>
              </a:solidFill>
              <a:ln>
                <a:solidFill>
                  <a:srgbClr val="3399FF"/>
                </a:solidFill>
              </a:ln>
            </p:spPr>
            <p:txBody>
              <a:bodyPr wrap="square" rtlCol="0" anchor="ctr">
                <a:noAutofit/>
              </a:bodyPr>
              <a:lstStyle/>
              <a:p>
                <a:pPr algn="ctr"/>
                <a:r>
                  <a:rPr kumimoji="1" lang="en-US" altLang="ja-JP" sz="1050" dirty="0" smtClean="0">
                    <a:solidFill>
                      <a:schemeClr val="bg1"/>
                    </a:solidFill>
                    <a:latin typeface="Arial Unicode MS" pitchFamily="50" charset="-128"/>
                    <a:ea typeface="Arial Unicode MS" pitchFamily="50" charset="-128"/>
                    <a:cs typeface="Arial Unicode MS" pitchFamily="50" charset="-128"/>
                  </a:rPr>
                  <a:t>x8 faster </a:t>
                </a:r>
              </a:p>
              <a:p>
                <a:pPr algn="ctr"/>
                <a:r>
                  <a:rPr kumimoji="1" lang="en-US" altLang="ja-JP" sz="1050" dirty="0" smtClean="0">
                    <a:solidFill>
                      <a:schemeClr val="bg1"/>
                    </a:solidFill>
                    <a:latin typeface="Arial Unicode MS" pitchFamily="50" charset="-128"/>
                    <a:ea typeface="Arial Unicode MS" pitchFamily="50" charset="-128"/>
                    <a:cs typeface="Arial Unicode MS" pitchFamily="50" charset="-128"/>
                  </a:rPr>
                  <a:t>processing speed</a:t>
                </a:r>
                <a:endParaRPr kumimoji="1" lang="ja-JP" altLang="en-US" sz="1050" dirty="0">
                  <a:solidFill>
                    <a:schemeClr val="bg1"/>
                  </a:solidFill>
                  <a:latin typeface="Arial Unicode MS" pitchFamily="50" charset="-128"/>
                  <a:ea typeface="Arial Unicode MS" pitchFamily="50" charset="-128"/>
                  <a:cs typeface="Arial Unicode MS" pitchFamily="50" charset="-128"/>
                </a:endParaRPr>
              </a:p>
            </p:txBody>
          </p:sp>
        </p:grpSp>
      </p:grpSp>
      <p:sp>
        <p:nvSpPr>
          <p:cNvPr id="18" name="テキスト ボックス 17"/>
          <p:cNvSpPr txBox="1"/>
          <p:nvPr/>
        </p:nvSpPr>
        <p:spPr>
          <a:xfrm>
            <a:off x="4794044" y="2420888"/>
            <a:ext cx="3666388" cy="2554545"/>
          </a:xfrm>
          <a:prstGeom prst="rect">
            <a:avLst/>
          </a:prstGeom>
          <a:noFill/>
        </p:spPr>
        <p:txBody>
          <a:bodyPr wrap="none" rtlCol="0">
            <a:spAutoFit/>
          </a:bodyPr>
          <a:lstStyle/>
          <a:p>
            <a:pPr>
              <a:buFont typeface="Wingdings" pitchFamily="2" charset="2"/>
              <a:buChar char="ü"/>
            </a:pPr>
            <a:r>
              <a:rPr kumimoji="1" lang="en-US" altLang="ja-JP" sz="1600" dirty="0" smtClean="0">
                <a:solidFill>
                  <a:schemeClr val="tx1">
                    <a:lumMod val="50000"/>
                    <a:lumOff val="50000"/>
                  </a:schemeClr>
                </a:solidFill>
                <a:latin typeface="+mj-lt"/>
              </a:rPr>
              <a:t> </a:t>
            </a:r>
            <a:r>
              <a:rPr kumimoji="1" lang="en-US" altLang="ja-JP" sz="1600" dirty="0" smtClean="0">
                <a:solidFill>
                  <a:schemeClr val="accent5">
                    <a:lumMod val="50000"/>
                  </a:schemeClr>
                </a:solidFill>
                <a:latin typeface="+mj-lt"/>
              </a:rPr>
              <a:t>x8 faster </a:t>
            </a:r>
            <a:r>
              <a:rPr kumimoji="1" lang="en-US" altLang="ja-JP" sz="1600" dirty="0" smtClean="0">
                <a:solidFill>
                  <a:schemeClr val="tx1">
                    <a:lumMod val="50000"/>
                    <a:lumOff val="50000"/>
                  </a:schemeClr>
                </a:solidFill>
                <a:latin typeface="+mj-lt"/>
              </a:rPr>
              <a:t>processing speed</a:t>
            </a:r>
          </a:p>
          <a:p>
            <a:endParaRPr kumimoji="1" lang="en-US" altLang="ja-JP" sz="1600" dirty="0" smtClean="0">
              <a:solidFill>
                <a:schemeClr val="tx1">
                  <a:lumMod val="50000"/>
                  <a:lumOff val="50000"/>
                </a:schemeClr>
              </a:solidFill>
              <a:latin typeface="+mj-lt"/>
            </a:endParaRPr>
          </a:p>
          <a:p>
            <a:pPr>
              <a:buFont typeface="Wingdings" pitchFamily="2" charset="2"/>
              <a:buChar char="ü"/>
            </a:pPr>
            <a:r>
              <a:rPr lang="en-US" altLang="ja-JP" sz="1600" dirty="0" smtClean="0">
                <a:solidFill>
                  <a:schemeClr val="tx1">
                    <a:lumMod val="50000"/>
                    <a:lumOff val="50000"/>
                  </a:schemeClr>
                </a:solidFill>
                <a:latin typeface="+mj-lt"/>
              </a:rPr>
              <a:t> </a:t>
            </a:r>
            <a:r>
              <a:rPr lang="en-US" altLang="ja-JP" sz="1600" dirty="0" smtClean="0">
                <a:solidFill>
                  <a:schemeClr val="accent5">
                    <a:lumMod val="50000"/>
                  </a:schemeClr>
                </a:solidFill>
                <a:latin typeface="+mj-lt"/>
              </a:rPr>
              <a:t>High resolution </a:t>
            </a:r>
            <a:r>
              <a:rPr lang="en-US" altLang="ja-JP" sz="1600" dirty="0" smtClean="0">
                <a:solidFill>
                  <a:schemeClr val="tx1">
                    <a:lumMod val="50000"/>
                    <a:lumOff val="50000"/>
                  </a:schemeClr>
                </a:solidFill>
                <a:latin typeface="+mj-lt"/>
              </a:rPr>
              <a:t>Display</a:t>
            </a:r>
          </a:p>
          <a:p>
            <a:pPr>
              <a:buFont typeface="Wingdings" pitchFamily="2" charset="2"/>
              <a:buChar char="ü"/>
            </a:pPr>
            <a:endParaRPr lang="en-US" altLang="ja-JP" sz="1600" dirty="0" smtClean="0">
              <a:solidFill>
                <a:schemeClr val="tx1">
                  <a:lumMod val="50000"/>
                  <a:lumOff val="50000"/>
                </a:schemeClr>
              </a:solidFill>
              <a:latin typeface="+mj-lt"/>
            </a:endParaRPr>
          </a:p>
          <a:p>
            <a:pPr>
              <a:buFont typeface="Wingdings" pitchFamily="2" charset="2"/>
              <a:buChar char="ü"/>
            </a:pPr>
            <a:r>
              <a:rPr lang="en-US" altLang="ja-JP" sz="1600" dirty="0" smtClean="0">
                <a:solidFill>
                  <a:schemeClr val="tx1">
                    <a:lumMod val="50000"/>
                    <a:lumOff val="50000"/>
                  </a:schemeClr>
                </a:solidFill>
                <a:latin typeface="+mj-lt"/>
              </a:rPr>
              <a:t> </a:t>
            </a:r>
            <a:r>
              <a:rPr lang="en-US" altLang="ja-JP" sz="1600" dirty="0" smtClean="0">
                <a:solidFill>
                  <a:schemeClr val="accent5">
                    <a:lumMod val="50000"/>
                  </a:schemeClr>
                </a:solidFill>
                <a:latin typeface="+mj-lt"/>
              </a:rPr>
              <a:t>Hi-colors</a:t>
            </a:r>
            <a:r>
              <a:rPr lang="en-US" altLang="ja-JP" sz="1600" dirty="0" smtClean="0">
                <a:solidFill>
                  <a:schemeClr val="tx1">
                    <a:lumMod val="50000"/>
                    <a:lumOff val="50000"/>
                  </a:schemeClr>
                </a:solidFill>
                <a:latin typeface="+mj-lt"/>
              </a:rPr>
              <a:t> (1.6B or 262M colors)</a:t>
            </a:r>
          </a:p>
          <a:p>
            <a:pPr>
              <a:buFont typeface="Wingdings" pitchFamily="2" charset="2"/>
              <a:buChar char="ü"/>
            </a:pPr>
            <a:endParaRPr lang="en-US" altLang="ja-JP" sz="1600" dirty="0" smtClean="0">
              <a:solidFill>
                <a:schemeClr val="tx1">
                  <a:lumMod val="50000"/>
                  <a:lumOff val="50000"/>
                </a:schemeClr>
              </a:solidFill>
              <a:latin typeface="+mj-lt"/>
            </a:endParaRPr>
          </a:p>
          <a:p>
            <a:pPr>
              <a:buFont typeface="Wingdings" pitchFamily="2" charset="2"/>
              <a:buChar char="ü"/>
            </a:pPr>
            <a:r>
              <a:rPr lang="en-US" altLang="ja-JP" sz="1600" dirty="0" smtClean="0">
                <a:solidFill>
                  <a:schemeClr val="tx1">
                    <a:lumMod val="50000"/>
                    <a:lumOff val="50000"/>
                  </a:schemeClr>
                </a:solidFill>
                <a:latin typeface="+mj-lt"/>
              </a:rPr>
              <a:t> x2 </a:t>
            </a:r>
            <a:r>
              <a:rPr lang="en-US" altLang="ja-JP" sz="1600" dirty="0" smtClean="0">
                <a:solidFill>
                  <a:schemeClr val="accent5">
                    <a:lumMod val="50000"/>
                  </a:schemeClr>
                </a:solidFill>
                <a:latin typeface="+mj-lt"/>
              </a:rPr>
              <a:t>bigger memory </a:t>
            </a:r>
            <a:r>
              <a:rPr lang="en-US" altLang="ja-JP" sz="1600" dirty="0" smtClean="0">
                <a:solidFill>
                  <a:schemeClr val="tx1">
                    <a:lumMod val="50000"/>
                    <a:lumOff val="50000"/>
                  </a:schemeClr>
                </a:solidFill>
                <a:latin typeface="+mj-lt"/>
              </a:rPr>
              <a:t>size</a:t>
            </a:r>
          </a:p>
          <a:p>
            <a:endParaRPr lang="en-US" altLang="ja-JP" sz="1600" dirty="0" smtClean="0">
              <a:solidFill>
                <a:schemeClr val="tx1">
                  <a:lumMod val="50000"/>
                  <a:lumOff val="50000"/>
                </a:schemeClr>
              </a:solidFill>
              <a:latin typeface="+mj-lt"/>
            </a:endParaRPr>
          </a:p>
          <a:p>
            <a:pPr>
              <a:buFont typeface="Wingdings" pitchFamily="2" charset="2"/>
              <a:buChar char="ü"/>
            </a:pPr>
            <a:r>
              <a:rPr kumimoji="1" lang="en-US" altLang="ja-JP" sz="1600" dirty="0" smtClean="0">
                <a:solidFill>
                  <a:schemeClr val="tx1">
                    <a:lumMod val="50000"/>
                    <a:lumOff val="50000"/>
                  </a:schemeClr>
                </a:solidFill>
                <a:latin typeface="+mj-lt"/>
              </a:rPr>
              <a:t> </a:t>
            </a:r>
            <a:r>
              <a:rPr kumimoji="1" lang="en-US" altLang="ja-JP" sz="1600" dirty="0" smtClean="0">
                <a:solidFill>
                  <a:schemeClr val="accent5">
                    <a:lumMod val="50000"/>
                  </a:schemeClr>
                </a:solidFill>
                <a:latin typeface="+mj-lt"/>
              </a:rPr>
              <a:t>Reliable</a:t>
            </a:r>
            <a:r>
              <a:rPr kumimoji="1" lang="en-US" altLang="ja-JP" sz="1600" dirty="0" smtClean="0">
                <a:solidFill>
                  <a:schemeClr val="tx1">
                    <a:lumMod val="50000"/>
                    <a:lumOff val="50000"/>
                  </a:schemeClr>
                </a:solidFill>
                <a:latin typeface="+mj-lt"/>
              </a:rPr>
              <a:t> system (Real time OS)</a:t>
            </a:r>
          </a:p>
          <a:p>
            <a:r>
              <a:rPr lang="en-US" altLang="ja-JP" sz="1600" dirty="0" smtClean="0">
                <a:solidFill>
                  <a:schemeClr val="tx1">
                    <a:lumMod val="50000"/>
                    <a:lumOff val="50000"/>
                  </a:schemeClr>
                </a:solidFill>
                <a:latin typeface="+mj-lt"/>
              </a:rPr>
              <a:t>    *Power Box</a:t>
            </a:r>
            <a:endParaRPr kumimoji="1" lang="ja-JP" altLang="en-US" sz="1600" dirty="0">
              <a:solidFill>
                <a:schemeClr val="tx1">
                  <a:lumMod val="50000"/>
                  <a:lumOff val="50000"/>
                </a:schemeClr>
              </a:solidFill>
              <a:latin typeface="+mj-lt"/>
            </a:endParaRPr>
          </a:p>
        </p:txBody>
      </p:sp>
      <p:sp>
        <p:nvSpPr>
          <p:cNvPr id="19" name="テキスト ボックス 18"/>
          <p:cNvSpPr txBox="1"/>
          <p:nvPr/>
        </p:nvSpPr>
        <p:spPr>
          <a:xfrm>
            <a:off x="213195" y="1039857"/>
            <a:ext cx="1061509" cy="338554"/>
          </a:xfrm>
          <a:prstGeom prst="rect">
            <a:avLst/>
          </a:prstGeom>
          <a:noFill/>
        </p:spPr>
        <p:txBody>
          <a:bodyPr wrap="none" rtlCol="0">
            <a:spAutoFit/>
          </a:bodyPr>
          <a:lstStyle/>
          <a:p>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Function</a:t>
            </a:r>
            <a:endParaRPr lang="ja-JP" altLang="en-US" sz="160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20" name="二等辺三角形 19"/>
          <p:cNvSpPr/>
          <p:nvPr/>
        </p:nvSpPr>
        <p:spPr bwMode="auto">
          <a:xfrm rot="5400000">
            <a:off x="38744" y="1158073"/>
            <a:ext cx="174096" cy="107438"/>
          </a:xfrm>
          <a:prstGeom prst="triangl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 xmlns:p14="http://schemas.microsoft.com/office/powerpoint/2010/main" val="35160515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正方形/長方形 23"/>
          <p:cNvSpPr>
            <a:spLocks noChangeArrowheads="1"/>
          </p:cNvSpPr>
          <p:nvPr/>
        </p:nvSpPr>
        <p:spPr bwMode="auto">
          <a:xfrm>
            <a:off x="251520" y="333375"/>
            <a:ext cx="7272808" cy="523220"/>
          </a:xfrm>
          <a:prstGeom prst="rect">
            <a:avLst/>
          </a:prstGeom>
          <a:noFill/>
          <a:ln w="9525">
            <a:noFill/>
            <a:miter lim="800000"/>
            <a:headEnd/>
            <a:tailEnd/>
          </a:ln>
        </p:spPr>
        <p:txBody>
          <a:bodyPr wrap="square">
            <a:spAutoFit/>
          </a:bodyPr>
          <a:lstStyle/>
          <a:p>
            <a:pPr>
              <a:defRPr/>
            </a:pPr>
            <a:r>
              <a:rPr lang="en-US" altLang="ja-JP" sz="2800" dirty="0">
                <a:solidFill>
                  <a:schemeClr val="bg1">
                    <a:lumMod val="50000"/>
                  </a:schemeClr>
                </a:solidFill>
                <a:latin typeface="Verdana" pitchFamily="34" charset="0"/>
                <a:ea typeface="Verdana" pitchFamily="34" charset="0"/>
                <a:cs typeface="Verdana" pitchFamily="34" charset="0"/>
              </a:rPr>
              <a:t>Review your value with SP5000 Series</a:t>
            </a:r>
          </a:p>
        </p:txBody>
      </p:sp>
      <p:pic>
        <p:nvPicPr>
          <p:cNvPr id="20" name="図 19"/>
          <p:cNvPicPr>
            <a:picLocks noChangeAspect="1"/>
          </p:cNvPicPr>
          <p:nvPr/>
        </p:nvPicPr>
        <p:blipFill rotWithShape="1">
          <a:blip r:embed="rId3" cstate="print">
            <a:extLst>
              <a:ext uri="{28A0092B-C50C-407E-A947-70E740481C1C}">
                <a14:useLocalDpi xmlns="" xmlns:a14="http://schemas.microsoft.com/office/drawing/2010/main" val="0"/>
              </a:ext>
            </a:extLst>
          </a:blip>
          <a:srcRect l="3428" r="2737"/>
          <a:stretch/>
        </p:blipFill>
        <p:spPr>
          <a:xfrm>
            <a:off x="-13196" y="1071566"/>
            <a:ext cx="9197397" cy="5840731"/>
          </a:xfrm>
          <a:prstGeom prst="rect">
            <a:avLst/>
          </a:prstGeom>
        </p:spPr>
      </p:pic>
      <p:cxnSp>
        <p:nvCxnSpPr>
          <p:cNvPr id="45" name="直線コネクタ 44"/>
          <p:cNvCxnSpPr/>
          <p:nvPr/>
        </p:nvCxnSpPr>
        <p:spPr bwMode="auto">
          <a:xfrm flipH="1">
            <a:off x="4499992" y="1071606"/>
            <a:ext cx="1" cy="1593881"/>
          </a:xfrm>
          <a:prstGeom prst="line">
            <a:avLst/>
          </a:prstGeom>
          <a:noFill/>
          <a:ln w="76200" cap="flat" cmpd="sng" algn="ctr">
            <a:solidFill>
              <a:srgbClr val="0070C0"/>
            </a:solidFill>
            <a:prstDash val="solid"/>
            <a:round/>
            <a:headEnd type="none" w="med" len="med"/>
            <a:tailEnd type="none" w="med" len="med"/>
          </a:ln>
          <a:effectLst/>
        </p:spPr>
      </p:cxnSp>
      <p:sp>
        <p:nvSpPr>
          <p:cNvPr id="18" name="円/楕円 17"/>
          <p:cNvSpPr/>
          <p:nvPr/>
        </p:nvSpPr>
        <p:spPr bwMode="auto">
          <a:xfrm>
            <a:off x="3014392" y="2087416"/>
            <a:ext cx="3141784" cy="3141784"/>
          </a:xfrm>
          <a:prstGeom prst="ellipse">
            <a:avLst/>
          </a:prstGeom>
          <a:solidFill>
            <a:srgbClr val="0070C0"/>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ja-JP" altLang="en-US" sz="1800" b="1" i="0" u="none" strike="noStrike" cap="none" normalizeH="0" baseline="0" smtClean="0">
              <a:ln>
                <a:noFill/>
              </a:ln>
              <a:solidFill>
                <a:schemeClr val="bg2"/>
              </a:solidFill>
              <a:effectLst/>
              <a:latin typeface="+mn-ea"/>
            </a:endParaRPr>
          </a:p>
        </p:txBody>
      </p:sp>
      <p:sp>
        <p:nvSpPr>
          <p:cNvPr id="19" name="正方形/長方形 18"/>
          <p:cNvSpPr/>
          <p:nvPr/>
        </p:nvSpPr>
        <p:spPr>
          <a:xfrm>
            <a:off x="3563888" y="4077072"/>
            <a:ext cx="2180405" cy="338554"/>
          </a:xfrm>
          <a:prstGeom prst="rect">
            <a:avLst/>
          </a:prstGeom>
        </p:spPr>
        <p:txBody>
          <a:bodyPr wrap="none">
            <a:spAutoFit/>
          </a:bodyPr>
          <a:lstStyle/>
          <a:p>
            <a:pPr algn="ctr"/>
            <a:r>
              <a:rPr kumimoji="1" lang="en-US" altLang="ja-JP" sz="1600" dirty="0" smtClean="0">
                <a:solidFill>
                  <a:schemeClr val="bg1"/>
                </a:solidFill>
                <a:effectLst>
                  <a:outerShdw blurRad="38100" dist="38100" dir="2700000" algn="tl">
                    <a:srgbClr val="000000">
                      <a:alpha val="43137"/>
                    </a:srgbClr>
                  </a:outerShdw>
                </a:effectLst>
                <a:latin typeface="+mn-ea"/>
              </a:rPr>
              <a:t>Optimized </a:t>
            </a:r>
            <a:r>
              <a:rPr kumimoji="1" lang="en-US" altLang="ja-JP" sz="1600" dirty="0">
                <a:solidFill>
                  <a:schemeClr val="bg1"/>
                </a:solidFill>
                <a:effectLst>
                  <a:outerShdw blurRad="38100" dist="38100" dir="2700000" algn="tl">
                    <a:srgbClr val="000000">
                      <a:alpha val="43137"/>
                    </a:srgbClr>
                  </a:outerShdw>
                </a:effectLst>
                <a:latin typeface="+mn-ea"/>
              </a:rPr>
              <a:t>information</a:t>
            </a:r>
            <a:endParaRPr lang="ja-JP" altLang="en-US" sz="1600" dirty="0">
              <a:solidFill>
                <a:schemeClr val="bg1"/>
              </a:solidFill>
              <a:effectLst>
                <a:outerShdw blurRad="38100" dist="38100" dir="2700000" algn="tl">
                  <a:srgbClr val="000000">
                    <a:alpha val="43137"/>
                  </a:srgbClr>
                </a:outerShdw>
              </a:effectLst>
              <a:latin typeface="+mn-ea"/>
            </a:endParaRPr>
          </a:p>
        </p:txBody>
      </p:sp>
      <p:sp>
        <p:nvSpPr>
          <p:cNvPr id="28" name="正方形/長方形 27"/>
          <p:cNvSpPr/>
          <p:nvPr/>
        </p:nvSpPr>
        <p:spPr>
          <a:xfrm>
            <a:off x="253554" y="1146810"/>
            <a:ext cx="4608512" cy="523220"/>
          </a:xfrm>
          <a:prstGeom prst="rect">
            <a:avLst/>
          </a:prstGeom>
        </p:spPr>
        <p:txBody>
          <a:bodyPr wrap="square">
            <a:spAutoFit/>
          </a:bodyPr>
          <a:lstStyle/>
          <a:p>
            <a:r>
              <a:rPr lang="en-US" altLang="ja-JP" sz="2800" b="1" dirty="0">
                <a:solidFill>
                  <a:schemeClr val="bg1"/>
                </a:solidFill>
                <a:effectLst>
                  <a:outerShdw blurRad="38100" dist="38100" dir="2700000" algn="tl">
                    <a:srgbClr val="000000">
                      <a:alpha val="43137"/>
                    </a:srgbClr>
                  </a:outerShdw>
                </a:effectLst>
                <a:latin typeface="+mn-ea"/>
              </a:rPr>
              <a:t>Valuable </a:t>
            </a:r>
            <a:r>
              <a:rPr lang="en-US" altLang="ja-JP" sz="2800" b="1" dirty="0" smtClean="0">
                <a:solidFill>
                  <a:schemeClr val="bg1"/>
                </a:solidFill>
                <a:effectLst>
                  <a:outerShdw blurRad="38100" dist="38100" dir="2700000" algn="tl">
                    <a:srgbClr val="000000">
                      <a:alpha val="43137"/>
                    </a:srgbClr>
                  </a:outerShdw>
                </a:effectLst>
                <a:latin typeface="+mn-ea"/>
              </a:rPr>
              <a:t>information</a:t>
            </a:r>
          </a:p>
        </p:txBody>
      </p:sp>
      <p:sp>
        <p:nvSpPr>
          <p:cNvPr id="29" name="正方形/長方形 28"/>
          <p:cNvSpPr/>
          <p:nvPr/>
        </p:nvSpPr>
        <p:spPr>
          <a:xfrm>
            <a:off x="4644008" y="1146810"/>
            <a:ext cx="4427984" cy="523220"/>
          </a:xfrm>
          <a:prstGeom prst="rect">
            <a:avLst/>
          </a:prstGeom>
        </p:spPr>
        <p:txBody>
          <a:bodyPr wrap="square">
            <a:spAutoFit/>
          </a:bodyPr>
          <a:lstStyle/>
          <a:p>
            <a:pPr algn="r"/>
            <a:r>
              <a:rPr lang="en-US" altLang="ja-JP" sz="2800" b="1" dirty="0" smtClean="0">
                <a:solidFill>
                  <a:schemeClr val="bg1"/>
                </a:solidFill>
                <a:effectLst>
                  <a:outerShdw blurRad="38100" dist="38100" dir="2700000" algn="tl">
                    <a:srgbClr val="000000">
                      <a:alpha val="43137"/>
                    </a:srgbClr>
                  </a:outerShdw>
                </a:effectLst>
                <a:latin typeface="+mn-ea"/>
              </a:rPr>
              <a:t>Secure data handling</a:t>
            </a:r>
            <a:endParaRPr lang="en-US" altLang="ja-JP" sz="2800" b="1" dirty="0">
              <a:solidFill>
                <a:schemeClr val="bg1"/>
              </a:solidFill>
              <a:effectLst>
                <a:outerShdw blurRad="38100" dist="38100" dir="2700000" algn="tl">
                  <a:srgbClr val="000000">
                    <a:alpha val="43137"/>
                  </a:srgbClr>
                </a:outerShdw>
              </a:effectLst>
              <a:latin typeface="+mn-ea"/>
            </a:endParaRPr>
          </a:p>
        </p:txBody>
      </p:sp>
      <p:sp>
        <p:nvSpPr>
          <p:cNvPr id="30" name="テキスト ボックス 29"/>
          <p:cNvSpPr txBox="1"/>
          <p:nvPr/>
        </p:nvSpPr>
        <p:spPr>
          <a:xfrm>
            <a:off x="3059832" y="3501008"/>
            <a:ext cx="3036409" cy="707886"/>
          </a:xfrm>
          <a:prstGeom prst="rect">
            <a:avLst/>
          </a:prstGeom>
          <a:noFill/>
        </p:spPr>
        <p:txBody>
          <a:bodyPr wrap="none" rtlCol="0">
            <a:spAutoFit/>
          </a:bodyPr>
          <a:lstStyle/>
          <a:p>
            <a:pPr algn="ctr"/>
            <a:r>
              <a:rPr kumimoji="1" lang="en-US" altLang="ja-JP" sz="4000" b="0" dirty="0" smtClean="0">
                <a:solidFill>
                  <a:schemeClr val="bg1"/>
                </a:solidFill>
                <a:effectLst>
                  <a:outerShdw blurRad="38100" dist="38100" dir="2700000" algn="tl">
                    <a:srgbClr val="000000">
                      <a:alpha val="43137"/>
                    </a:srgbClr>
                  </a:outerShdw>
                </a:effectLst>
                <a:latin typeface="+mn-ea"/>
              </a:rPr>
              <a:t>Smart Portal</a:t>
            </a:r>
            <a:endParaRPr kumimoji="1" lang="ja-JP" altLang="en-US" sz="4000" b="0" dirty="0">
              <a:solidFill>
                <a:schemeClr val="bg1"/>
              </a:solidFill>
              <a:effectLst>
                <a:outerShdw blurRad="38100" dist="38100" dir="2700000" algn="tl">
                  <a:srgbClr val="000000">
                    <a:alpha val="43137"/>
                  </a:srgbClr>
                </a:outerShdw>
              </a:effectLst>
              <a:latin typeface="+mn-ea"/>
            </a:endParaRPr>
          </a:p>
        </p:txBody>
      </p:sp>
      <p:cxnSp>
        <p:nvCxnSpPr>
          <p:cNvPr id="31" name="直線コネクタ 30"/>
          <p:cNvCxnSpPr/>
          <p:nvPr/>
        </p:nvCxnSpPr>
        <p:spPr bwMode="auto">
          <a:xfrm flipH="1">
            <a:off x="-108520" y="4797152"/>
            <a:ext cx="3655024" cy="1865476"/>
          </a:xfrm>
          <a:prstGeom prst="line">
            <a:avLst/>
          </a:prstGeom>
          <a:noFill/>
          <a:ln w="76200" cap="flat" cmpd="sng" algn="ctr">
            <a:solidFill>
              <a:srgbClr val="0070C0"/>
            </a:solidFill>
            <a:prstDash val="solid"/>
            <a:round/>
            <a:headEnd type="none" w="med" len="med"/>
            <a:tailEnd type="none" w="med" len="med"/>
          </a:ln>
          <a:effectLst/>
        </p:spPr>
      </p:cxnSp>
      <p:cxnSp>
        <p:nvCxnSpPr>
          <p:cNvPr id="32" name="直線コネクタ 31"/>
          <p:cNvCxnSpPr/>
          <p:nvPr/>
        </p:nvCxnSpPr>
        <p:spPr bwMode="auto">
          <a:xfrm flipH="1" flipV="1">
            <a:off x="5508104" y="4862556"/>
            <a:ext cx="3676098" cy="1734796"/>
          </a:xfrm>
          <a:prstGeom prst="line">
            <a:avLst/>
          </a:prstGeom>
          <a:noFill/>
          <a:ln w="76200" cap="flat" cmpd="sng" algn="ctr">
            <a:solidFill>
              <a:srgbClr val="0070C0"/>
            </a:solidFill>
            <a:prstDash val="solid"/>
            <a:round/>
            <a:headEnd type="none" w="med" len="med"/>
            <a:tailEnd type="none" w="med" len="med"/>
          </a:ln>
          <a:effectLst/>
        </p:spPr>
      </p:cxnSp>
      <p:pic>
        <p:nvPicPr>
          <p:cNvPr id="33" name="Picture 10" descr="C:\Users\SESA101726\Desktop\購入素材\pixta_7610965_M.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626773" y="2393099"/>
            <a:ext cx="1808573" cy="1323933"/>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37" name="正方形/長方形 36"/>
          <p:cNvSpPr/>
          <p:nvPr/>
        </p:nvSpPr>
        <p:spPr>
          <a:xfrm>
            <a:off x="1259632" y="5085184"/>
            <a:ext cx="6300700" cy="523220"/>
          </a:xfrm>
          <a:prstGeom prst="rect">
            <a:avLst/>
          </a:prstGeom>
        </p:spPr>
        <p:txBody>
          <a:bodyPr wrap="square">
            <a:spAutoFit/>
          </a:bodyPr>
          <a:lstStyle/>
          <a:p>
            <a:pPr algn="ctr"/>
            <a:r>
              <a:rPr lang="en-US" altLang="ja-JP" sz="2800" b="1" dirty="0">
                <a:solidFill>
                  <a:schemeClr val="bg1"/>
                </a:solidFill>
                <a:effectLst>
                  <a:outerShdw blurRad="38100" dist="38100" dir="2700000" algn="tl">
                    <a:srgbClr val="000000">
                      <a:alpha val="43137"/>
                    </a:srgbClr>
                  </a:outerShdw>
                </a:effectLst>
                <a:latin typeface="+mn-ea"/>
              </a:rPr>
              <a:t>Simple to </a:t>
            </a:r>
            <a:r>
              <a:rPr lang="en-US" altLang="ja-JP" sz="2800" b="1" dirty="0" smtClean="0">
                <a:solidFill>
                  <a:schemeClr val="bg1"/>
                </a:solidFill>
                <a:effectLst>
                  <a:outerShdw blurRad="38100" dist="38100" dir="2700000" algn="tl">
                    <a:srgbClr val="000000">
                      <a:alpha val="43137"/>
                    </a:srgbClr>
                  </a:outerShdw>
                </a:effectLst>
                <a:latin typeface="+mn-ea"/>
              </a:rPr>
              <a:t>use</a:t>
            </a:r>
            <a:endParaRPr lang="ja-JP" altLang="en-US" sz="2800" b="1" dirty="0">
              <a:solidFill>
                <a:schemeClr val="bg1"/>
              </a:solidFill>
              <a:effectLst>
                <a:outerShdw blurRad="38100" dist="38100" dir="2700000" algn="tl">
                  <a:srgbClr val="000000">
                    <a:alpha val="43137"/>
                  </a:srgbClr>
                </a:outerShdw>
              </a:effectLst>
              <a:latin typeface="+mn-ea"/>
            </a:endParaRPr>
          </a:p>
        </p:txBody>
      </p:sp>
      <p:sp>
        <p:nvSpPr>
          <p:cNvPr id="2" name="テキスト ボックス 1"/>
          <p:cNvSpPr txBox="1"/>
          <p:nvPr/>
        </p:nvSpPr>
        <p:spPr bwMode="gray">
          <a:xfrm>
            <a:off x="1259632" y="2393099"/>
            <a:ext cx="914400" cy="914400"/>
          </a:xfrm>
          <a:prstGeom prst="rect">
            <a:avLst/>
          </a:prstGeom>
          <a:noFill/>
          <a:ln w="9525">
            <a:noFill/>
            <a:miter lim="800000"/>
            <a:headEnd/>
            <a:tailEnd/>
          </a:ln>
          <a:effectLst/>
        </p:spPr>
        <p:txBody>
          <a:bodyPr wrap="none" rtlCol="0">
            <a:noAutofit/>
            <a:sp3d extrusionH="25400" contourW="8890">
              <a:contourClr>
                <a:schemeClr val="accent2"/>
              </a:contourClr>
            </a:sp3d>
          </a:bodyPr>
          <a:lstStyle/>
          <a:p>
            <a:pPr>
              <a:lnSpc>
                <a:spcPct val="70000"/>
              </a:lnSpc>
            </a:pPr>
            <a:endParaRPr kumimoji="1" lang="ja-JP" altLang="en-US" sz="2400" dirty="0" smtClean="0">
              <a:ln w="11430">
                <a:noFill/>
              </a:ln>
              <a:solidFill>
                <a:schemeClr val="bg1"/>
              </a:solidFill>
              <a:latin typeface="Verdana" panose="020B0604030504040204" pitchFamily="34" charset="0"/>
              <a:ea typeface="+mn-ea"/>
              <a:cs typeface="Verdana" panose="020B0604030504040204" pitchFamily="34" charset="0"/>
            </a:endParaRPr>
          </a:p>
        </p:txBody>
      </p:sp>
      <p:sp>
        <p:nvSpPr>
          <p:cNvPr id="3" name="テキスト ボックス 2"/>
          <p:cNvSpPr txBox="1"/>
          <p:nvPr/>
        </p:nvSpPr>
        <p:spPr bwMode="gray">
          <a:xfrm>
            <a:off x="3347864" y="260648"/>
            <a:ext cx="914400" cy="914400"/>
          </a:xfrm>
          <a:prstGeom prst="rect">
            <a:avLst/>
          </a:prstGeom>
          <a:noFill/>
          <a:ln w="9525">
            <a:noFill/>
            <a:miter lim="800000"/>
            <a:headEnd/>
            <a:tailEnd/>
          </a:ln>
          <a:effectLst/>
        </p:spPr>
        <p:txBody>
          <a:bodyPr wrap="none" rtlCol="0">
            <a:noAutofit/>
            <a:sp3d extrusionH="25400" contourW="8890">
              <a:contourClr>
                <a:schemeClr val="accent2"/>
              </a:contourClr>
            </a:sp3d>
          </a:bodyPr>
          <a:lstStyle/>
          <a:p>
            <a:pPr>
              <a:lnSpc>
                <a:spcPct val="70000"/>
              </a:lnSpc>
            </a:pPr>
            <a:endParaRPr kumimoji="1" lang="ja-JP" altLang="en-US" sz="2400" dirty="0" smtClean="0">
              <a:ln w="11430">
                <a:noFill/>
              </a:ln>
              <a:latin typeface="+mn-ea"/>
              <a:ea typeface="+mn-ea"/>
            </a:endParaRPr>
          </a:p>
        </p:txBody>
      </p:sp>
      <p:sp>
        <p:nvSpPr>
          <p:cNvPr id="35" name="正方形/長方形 34"/>
          <p:cNvSpPr/>
          <p:nvPr/>
        </p:nvSpPr>
        <p:spPr bwMode="auto">
          <a:xfrm>
            <a:off x="-108520" y="1052736"/>
            <a:ext cx="9289032" cy="5904656"/>
          </a:xfrm>
          <a:prstGeom prst="rect">
            <a:avLst/>
          </a:prstGeom>
          <a:solidFill>
            <a:schemeClr val="bg1">
              <a:lumMod val="85000"/>
              <a:alpha val="90000"/>
            </a:schemeClr>
          </a:solidFill>
          <a:ln w="9525">
            <a:noFill/>
            <a:miter lim="800000"/>
            <a:headEnd/>
            <a:tailEnd/>
          </a:ln>
          <a:effectLst/>
        </p:spPr>
        <p:txBody>
          <a:bodyPr wrap="none" rtlCol="0" anchor="ctr"/>
          <a:lstStyle/>
          <a:p>
            <a:pPr algn="ctr"/>
            <a:endParaRPr kumimoji="1" lang="ja-JP" altLang="en-US" sz="1100" dirty="0" smtClean="0">
              <a:ea typeface="ＭＳ Ｐゴシック" pitchFamily="50" charset="-128"/>
            </a:endParaRPr>
          </a:p>
        </p:txBody>
      </p:sp>
      <p:sp>
        <p:nvSpPr>
          <p:cNvPr id="34" name="正方形/長方形 33"/>
          <p:cNvSpPr/>
          <p:nvPr/>
        </p:nvSpPr>
        <p:spPr>
          <a:xfrm>
            <a:off x="5292080" y="1650286"/>
            <a:ext cx="3419872" cy="338554"/>
          </a:xfrm>
          <a:prstGeom prst="rect">
            <a:avLst/>
          </a:prstGeom>
          <a:solidFill>
            <a:srgbClr val="ADADAD">
              <a:alpha val="0"/>
            </a:srgbClr>
          </a:solidFill>
        </p:spPr>
        <p:txBody>
          <a:bodyPr wrap="square">
            <a:spAutoFit/>
          </a:bodyPr>
          <a:lstStyle/>
          <a:p>
            <a:pPr>
              <a:buFont typeface="Wingdings" pitchFamily="2" charset="2"/>
              <a:buChar char="ü"/>
            </a:pPr>
            <a:r>
              <a:rPr lang="ja-JP" altLang="en-US" sz="1600" dirty="0" smtClean="0">
                <a:solidFill>
                  <a:srgbClr val="FFC000"/>
                </a:solidFill>
                <a:latin typeface="Verdana" pitchFamily="34" charset="0"/>
                <a:ea typeface="Verdana" pitchFamily="34" charset="0"/>
                <a:cs typeface="Verdana" pitchFamily="34" charset="0"/>
              </a:rPr>
              <a:t> </a:t>
            </a:r>
            <a:r>
              <a:rPr lang="en-US" altLang="ja-JP" sz="1600" b="1" dirty="0" smtClean="0">
                <a:solidFill>
                  <a:srgbClr val="FFC000"/>
                </a:solidFill>
                <a:latin typeface="Verdana" pitchFamily="34" charset="0"/>
                <a:ea typeface="Verdana" pitchFamily="34" charset="0"/>
                <a:cs typeface="Verdana" pitchFamily="34" charset="0"/>
              </a:rPr>
              <a:t>Less fail, secure system</a:t>
            </a:r>
          </a:p>
        </p:txBody>
      </p:sp>
      <p:sp>
        <p:nvSpPr>
          <p:cNvPr id="36" name="正方形/長方形 35"/>
          <p:cNvSpPr/>
          <p:nvPr/>
        </p:nvSpPr>
        <p:spPr>
          <a:xfrm>
            <a:off x="467544" y="1919448"/>
            <a:ext cx="4176464" cy="338554"/>
          </a:xfrm>
          <a:prstGeom prst="rect">
            <a:avLst/>
          </a:prstGeom>
          <a:solidFill>
            <a:srgbClr val="ADADAD">
              <a:alpha val="0"/>
            </a:srgbClr>
          </a:solidFill>
        </p:spPr>
        <p:txBody>
          <a:bodyPr wrap="square">
            <a:spAutoFit/>
          </a:bodyPr>
          <a:lstStyle/>
          <a:p>
            <a:pPr>
              <a:buFont typeface="Wingdings" pitchFamily="2" charset="2"/>
              <a:buChar char="ü"/>
            </a:pPr>
            <a:r>
              <a:rPr lang="ja-JP" altLang="en-US" sz="1600" dirty="0" smtClean="0">
                <a:solidFill>
                  <a:srgbClr val="3333FF"/>
                </a:solidFill>
                <a:latin typeface="Verdana" pitchFamily="34" charset="0"/>
                <a:ea typeface="Verdana" pitchFamily="34" charset="0"/>
                <a:cs typeface="Verdana" pitchFamily="34" charset="0"/>
              </a:rPr>
              <a:t> </a:t>
            </a:r>
            <a:r>
              <a:rPr lang="en-US" altLang="ja-JP" sz="1600" b="1" dirty="0" smtClean="0">
                <a:solidFill>
                  <a:srgbClr val="3333FF"/>
                </a:solidFill>
                <a:latin typeface="Verdana" pitchFamily="34" charset="0"/>
                <a:ea typeface="Verdana" pitchFamily="34" charset="0"/>
                <a:cs typeface="Verdana" pitchFamily="34" charset="0"/>
              </a:rPr>
              <a:t>Effective debug</a:t>
            </a:r>
          </a:p>
        </p:txBody>
      </p:sp>
      <p:sp>
        <p:nvSpPr>
          <p:cNvPr id="38" name="正方形/長方形 37"/>
          <p:cNvSpPr/>
          <p:nvPr/>
        </p:nvSpPr>
        <p:spPr>
          <a:xfrm>
            <a:off x="467544" y="2658398"/>
            <a:ext cx="2808312" cy="338554"/>
          </a:xfrm>
          <a:prstGeom prst="rect">
            <a:avLst/>
          </a:prstGeom>
          <a:solidFill>
            <a:srgbClr val="ADADAD">
              <a:alpha val="0"/>
            </a:srgbClr>
          </a:solidFill>
        </p:spPr>
        <p:txBody>
          <a:bodyPr wrap="square">
            <a:spAutoFit/>
          </a:bodyPr>
          <a:lstStyle/>
          <a:p>
            <a:pPr>
              <a:buFont typeface="Wingdings" pitchFamily="2" charset="2"/>
              <a:buChar char="ü"/>
            </a:pPr>
            <a:r>
              <a:rPr lang="ja-JP" altLang="en-US" sz="1600" dirty="0" smtClean="0">
                <a:solidFill>
                  <a:srgbClr val="3333FF"/>
                </a:solidFill>
                <a:latin typeface="Verdana" pitchFamily="34" charset="0"/>
                <a:ea typeface="Verdana" pitchFamily="34" charset="0"/>
                <a:cs typeface="Verdana" pitchFamily="34" charset="0"/>
              </a:rPr>
              <a:t> </a:t>
            </a:r>
            <a:r>
              <a:rPr lang="en-US" altLang="ja-JP" sz="1600" b="1" dirty="0" smtClean="0">
                <a:solidFill>
                  <a:srgbClr val="3333FF"/>
                </a:solidFill>
                <a:latin typeface="Verdana" pitchFamily="34" charset="0"/>
                <a:ea typeface="Verdana" pitchFamily="34" charset="0"/>
                <a:cs typeface="Verdana" pitchFamily="34" charset="0"/>
              </a:rPr>
              <a:t>Increase Operability</a:t>
            </a:r>
          </a:p>
        </p:txBody>
      </p:sp>
      <p:sp>
        <p:nvSpPr>
          <p:cNvPr id="41" name="正方形/長方形 40"/>
          <p:cNvSpPr/>
          <p:nvPr/>
        </p:nvSpPr>
        <p:spPr>
          <a:xfrm>
            <a:off x="484952" y="1599764"/>
            <a:ext cx="3835528" cy="338554"/>
          </a:xfrm>
          <a:prstGeom prst="rect">
            <a:avLst/>
          </a:prstGeom>
          <a:solidFill>
            <a:srgbClr val="ADADAD">
              <a:alpha val="0"/>
            </a:srgbClr>
          </a:solidFill>
        </p:spPr>
        <p:txBody>
          <a:bodyPr wrap="square">
            <a:spAutoFit/>
          </a:bodyPr>
          <a:lstStyle/>
          <a:p>
            <a:pPr>
              <a:buFont typeface="Wingdings" pitchFamily="2" charset="2"/>
              <a:buChar char="ü"/>
            </a:pPr>
            <a:r>
              <a:rPr lang="ja-JP" altLang="en-US" sz="1600" b="1" dirty="0" smtClean="0">
                <a:solidFill>
                  <a:srgbClr val="3333FF"/>
                </a:solidFill>
                <a:latin typeface="Verdana" pitchFamily="34" charset="0"/>
                <a:ea typeface="Verdana" pitchFamily="34" charset="0"/>
                <a:cs typeface="Verdana" pitchFamily="34" charset="0"/>
              </a:rPr>
              <a:t> </a:t>
            </a:r>
            <a:r>
              <a:rPr lang="en-US" altLang="ja-JP" sz="1600" b="1" dirty="0" smtClean="0">
                <a:solidFill>
                  <a:srgbClr val="3333FF"/>
                </a:solidFill>
                <a:latin typeface="Verdana" pitchFamily="34" charset="0"/>
                <a:ea typeface="Verdana" pitchFamily="34" charset="0"/>
                <a:cs typeface="Verdana" pitchFamily="34" charset="0"/>
              </a:rPr>
              <a:t>Quick recovery</a:t>
            </a:r>
          </a:p>
        </p:txBody>
      </p:sp>
      <p:sp>
        <p:nvSpPr>
          <p:cNvPr id="42" name="正方形/長方形 41"/>
          <p:cNvSpPr/>
          <p:nvPr/>
        </p:nvSpPr>
        <p:spPr>
          <a:xfrm>
            <a:off x="467544" y="2226350"/>
            <a:ext cx="4176464" cy="338554"/>
          </a:xfrm>
          <a:prstGeom prst="rect">
            <a:avLst/>
          </a:prstGeom>
          <a:solidFill>
            <a:srgbClr val="ADADAD">
              <a:alpha val="0"/>
            </a:srgbClr>
          </a:solidFill>
        </p:spPr>
        <p:txBody>
          <a:bodyPr wrap="square">
            <a:spAutoFit/>
          </a:bodyPr>
          <a:lstStyle/>
          <a:p>
            <a:pPr>
              <a:buFont typeface="Wingdings" pitchFamily="2" charset="2"/>
              <a:buChar char="ü"/>
            </a:pPr>
            <a:r>
              <a:rPr lang="ja-JP" altLang="en-US" sz="1600" dirty="0" smtClean="0">
                <a:solidFill>
                  <a:srgbClr val="3333FF"/>
                </a:solidFill>
                <a:latin typeface="Verdana" pitchFamily="34" charset="0"/>
                <a:ea typeface="Verdana" pitchFamily="34" charset="0"/>
                <a:cs typeface="Verdana" pitchFamily="34" charset="0"/>
              </a:rPr>
              <a:t> </a:t>
            </a:r>
            <a:r>
              <a:rPr lang="en-US" altLang="ja-JP" sz="1600" b="1" dirty="0" smtClean="0">
                <a:solidFill>
                  <a:srgbClr val="3333FF"/>
                </a:solidFill>
                <a:latin typeface="Verdana" pitchFamily="34" charset="0"/>
                <a:ea typeface="Verdana" pitchFamily="34" charset="0"/>
                <a:cs typeface="Verdana" pitchFamily="34" charset="0"/>
              </a:rPr>
              <a:t>Smarter Operation</a:t>
            </a:r>
          </a:p>
        </p:txBody>
      </p:sp>
      <p:sp>
        <p:nvSpPr>
          <p:cNvPr id="51" name="正方形/長方形 50"/>
          <p:cNvSpPr/>
          <p:nvPr/>
        </p:nvSpPr>
        <p:spPr>
          <a:xfrm>
            <a:off x="5292080" y="1959804"/>
            <a:ext cx="3851920" cy="338554"/>
          </a:xfrm>
          <a:prstGeom prst="rect">
            <a:avLst/>
          </a:prstGeom>
          <a:solidFill>
            <a:srgbClr val="ADADAD">
              <a:alpha val="0"/>
            </a:srgbClr>
          </a:solidFill>
        </p:spPr>
        <p:txBody>
          <a:bodyPr wrap="square">
            <a:spAutoFit/>
          </a:bodyPr>
          <a:lstStyle/>
          <a:p>
            <a:pPr>
              <a:buFont typeface="Wingdings" pitchFamily="2" charset="2"/>
              <a:buChar char="ü"/>
            </a:pPr>
            <a:r>
              <a:rPr lang="ja-JP" altLang="en-US" sz="1600" dirty="0" smtClean="0">
                <a:solidFill>
                  <a:srgbClr val="FFC000"/>
                </a:solidFill>
                <a:latin typeface="Verdana" pitchFamily="34" charset="0"/>
                <a:ea typeface="Verdana" pitchFamily="34" charset="0"/>
                <a:cs typeface="Verdana" pitchFamily="34" charset="0"/>
              </a:rPr>
              <a:t> </a:t>
            </a:r>
            <a:r>
              <a:rPr lang="en-US" altLang="ja-JP" sz="1600" b="1" dirty="0" smtClean="0">
                <a:solidFill>
                  <a:srgbClr val="FFC000"/>
                </a:solidFill>
                <a:latin typeface="Verdana" pitchFamily="34" charset="0"/>
                <a:ea typeface="Verdana" pitchFamily="34" charset="0"/>
                <a:cs typeface="Verdana" pitchFamily="34" charset="0"/>
              </a:rPr>
              <a:t>Simple &amp; Secure connection</a:t>
            </a:r>
          </a:p>
        </p:txBody>
      </p:sp>
      <p:sp>
        <p:nvSpPr>
          <p:cNvPr id="52" name="正方形/長方形 51"/>
          <p:cNvSpPr/>
          <p:nvPr/>
        </p:nvSpPr>
        <p:spPr>
          <a:xfrm>
            <a:off x="4211960" y="5754742"/>
            <a:ext cx="2520280" cy="338554"/>
          </a:xfrm>
          <a:prstGeom prst="rect">
            <a:avLst/>
          </a:prstGeom>
          <a:solidFill>
            <a:srgbClr val="ADADAD">
              <a:alpha val="0"/>
            </a:srgbClr>
          </a:solidFill>
        </p:spPr>
        <p:txBody>
          <a:bodyPr wrap="square">
            <a:spAutoFit/>
          </a:bodyPr>
          <a:lstStyle/>
          <a:p>
            <a:pPr>
              <a:buFont typeface="Wingdings" pitchFamily="2" charset="2"/>
              <a:buChar char="ü"/>
            </a:pPr>
            <a:r>
              <a:rPr lang="ja-JP" altLang="en-US" sz="1600" dirty="0" smtClean="0">
                <a:solidFill>
                  <a:srgbClr val="00B050"/>
                </a:solidFill>
                <a:latin typeface="Verdana" pitchFamily="34" charset="0"/>
                <a:ea typeface="Verdana" pitchFamily="34" charset="0"/>
                <a:cs typeface="Verdana" pitchFamily="34" charset="0"/>
              </a:rPr>
              <a:t> </a:t>
            </a:r>
            <a:r>
              <a:rPr lang="en-US" altLang="ja-JP" sz="1600" b="1" dirty="0" smtClean="0">
                <a:solidFill>
                  <a:srgbClr val="00B050"/>
                </a:solidFill>
                <a:latin typeface="Verdana" pitchFamily="34" charset="0"/>
                <a:ea typeface="Verdana" pitchFamily="34" charset="0"/>
                <a:cs typeface="Verdana" pitchFamily="34" charset="0"/>
              </a:rPr>
              <a:t>Easy replacement</a:t>
            </a:r>
          </a:p>
        </p:txBody>
      </p:sp>
      <p:sp>
        <p:nvSpPr>
          <p:cNvPr id="53" name="正方形/長方形 52"/>
          <p:cNvSpPr/>
          <p:nvPr/>
        </p:nvSpPr>
        <p:spPr>
          <a:xfrm>
            <a:off x="4211960" y="6114782"/>
            <a:ext cx="3962335" cy="338554"/>
          </a:xfrm>
          <a:prstGeom prst="rect">
            <a:avLst/>
          </a:prstGeom>
          <a:solidFill>
            <a:srgbClr val="ADADAD">
              <a:alpha val="0"/>
            </a:srgbClr>
          </a:solidFill>
        </p:spPr>
        <p:txBody>
          <a:bodyPr wrap="square">
            <a:spAutoFit/>
          </a:bodyPr>
          <a:lstStyle/>
          <a:p>
            <a:pPr>
              <a:buFont typeface="Wingdings" pitchFamily="2" charset="2"/>
              <a:buChar char="ü"/>
            </a:pPr>
            <a:r>
              <a:rPr lang="ja-JP" altLang="en-US" sz="1600" dirty="0" smtClean="0">
                <a:solidFill>
                  <a:srgbClr val="00B050"/>
                </a:solidFill>
                <a:latin typeface="Verdana" pitchFamily="34" charset="0"/>
                <a:ea typeface="Verdana" pitchFamily="34" charset="0"/>
                <a:cs typeface="Verdana" pitchFamily="34" charset="0"/>
              </a:rPr>
              <a:t> </a:t>
            </a:r>
            <a:r>
              <a:rPr lang="en-US" altLang="ja-JP" sz="1600" b="1" dirty="0" smtClean="0">
                <a:solidFill>
                  <a:srgbClr val="00B050"/>
                </a:solidFill>
                <a:latin typeface="Verdana" pitchFamily="34" charset="0"/>
                <a:ea typeface="Verdana" pitchFamily="34" charset="0"/>
                <a:cs typeface="Verdana" pitchFamily="34" charset="0"/>
              </a:rPr>
              <a:t>One source for multi screen</a:t>
            </a:r>
          </a:p>
        </p:txBody>
      </p:sp>
      <p:sp>
        <p:nvSpPr>
          <p:cNvPr id="54" name="正方形/長方形 53"/>
          <p:cNvSpPr/>
          <p:nvPr/>
        </p:nvSpPr>
        <p:spPr>
          <a:xfrm>
            <a:off x="4217645" y="6474822"/>
            <a:ext cx="3740626" cy="338554"/>
          </a:xfrm>
          <a:prstGeom prst="rect">
            <a:avLst/>
          </a:prstGeom>
          <a:solidFill>
            <a:srgbClr val="ADADAD">
              <a:alpha val="0"/>
            </a:srgbClr>
          </a:solidFill>
        </p:spPr>
        <p:txBody>
          <a:bodyPr wrap="square">
            <a:spAutoFit/>
          </a:bodyPr>
          <a:lstStyle/>
          <a:p>
            <a:pPr>
              <a:buFont typeface="Wingdings" pitchFamily="2" charset="2"/>
              <a:buChar char="ü"/>
            </a:pPr>
            <a:r>
              <a:rPr lang="ja-JP" altLang="en-US" sz="1600" dirty="0" smtClean="0">
                <a:solidFill>
                  <a:srgbClr val="00B050"/>
                </a:solidFill>
                <a:latin typeface="Verdana" pitchFamily="34" charset="0"/>
                <a:ea typeface="Verdana" pitchFamily="34" charset="0"/>
                <a:cs typeface="Verdana" pitchFamily="34" charset="0"/>
              </a:rPr>
              <a:t> </a:t>
            </a:r>
            <a:r>
              <a:rPr lang="en-US" altLang="ja-JP" sz="1600" b="1" dirty="0" smtClean="0">
                <a:solidFill>
                  <a:srgbClr val="00B050"/>
                </a:solidFill>
                <a:latin typeface="Verdana" pitchFamily="34" charset="0"/>
                <a:ea typeface="Verdana" pitchFamily="34" charset="0"/>
                <a:cs typeface="Verdana" pitchFamily="34" charset="0"/>
              </a:rPr>
              <a:t>Easy installation</a:t>
            </a:r>
          </a:p>
        </p:txBody>
      </p:sp>
      <p:pic>
        <p:nvPicPr>
          <p:cNvPr id="55" name="Picture 2"/>
          <p:cNvPicPr>
            <a:picLocks noChangeAspect="1" noChangeArrowheads="1"/>
          </p:cNvPicPr>
          <p:nvPr/>
        </p:nvPicPr>
        <p:blipFill>
          <a:blip r:embed="rId5" cstate="print"/>
          <a:srcRect/>
          <a:stretch>
            <a:fillRect/>
          </a:stretch>
        </p:blipFill>
        <p:spPr bwMode="auto">
          <a:xfrm>
            <a:off x="107504" y="3501008"/>
            <a:ext cx="1802545" cy="2088232"/>
          </a:xfrm>
          <a:prstGeom prst="rect">
            <a:avLst/>
          </a:prstGeom>
          <a:noFill/>
          <a:ln w="9525">
            <a:solidFill>
              <a:srgbClr val="3333FF"/>
            </a:solidFill>
            <a:miter lim="800000"/>
            <a:headEnd/>
            <a:tailEnd/>
          </a:ln>
        </p:spPr>
      </p:pic>
      <p:pic>
        <p:nvPicPr>
          <p:cNvPr id="56" name="Picture 3"/>
          <p:cNvPicPr>
            <a:picLocks noChangeAspect="1" noChangeArrowheads="1"/>
          </p:cNvPicPr>
          <p:nvPr/>
        </p:nvPicPr>
        <p:blipFill>
          <a:blip r:embed="rId6" cstate="print"/>
          <a:srcRect/>
          <a:stretch>
            <a:fillRect/>
          </a:stretch>
        </p:blipFill>
        <p:spPr bwMode="auto">
          <a:xfrm>
            <a:off x="1907704" y="3125299"/>
            <a:ext cx="1080120" cy="1527837"/>
          </a:xfrm>
          <a:prstGeom prst="rect">
            <a:avLst/>
          </a:prstGeom>
          <a:noFill/>
          <a:ln w="9525">
            <a:solidFill>
              <a:srgbClr val="3333FF"/>
            </a:solidFill>
            <a:miter lim="800000"/>
            <a:headEnd/>
            <a:tailEnd/>
          </a:ln>
        </p:spPr>
      </p:pic>
      <p:pic>
        <p:nvPicPr>
          <p:cNvPr id="57" name="Picture 4"/>
          <p:cNvPicPr>
            <a:picLocks noChangeAspect="1" noChangeArrowheads="1"/>
          </p:cNvPicPr>
          <p:nvPr/>
        </p:nvPicPr>
        <p:blipFill>
          <a:blip r:embed="rId7" cstate="print"/>
          <a:srcRect/>
          <a:stretch>
            <a:fillRect/>
          </a:stretch>
        </p:blipFill>
        <p:spPr bwMode="auto">
          <a:xfrm>
            <a:off x="2411760" y="5589240"/>
            <a:ext cx="1560574" cy="1107504"/>
          </a:xfrm>
          <a:prstGeom prst="rect">
            <a:avLst/>
          </a:prstGeom>
          <a:noFill/>
          <a:ln w="9525">
            <a:solidFill>
              <a:srgbClr val="00B050"/>
            </a:solidFill>
            <a:miter lim="800000"/>
            <a:headEnd/>
            <a:tailEnd/>
          </a:ln>
        </p:spPr>
      </p:pic>
      <p:pic>
        <p:nvPicPr>
          <p:cNvPr id="1026" name="Picture 2"/>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750496" y="2437234"/>
            <a:ext cx="2162175" cy="2647950"/>
          </a:xfrm>
          <a:prstGeom prst="rect">
            <a:avLst/>
          </a:prstGeom>
          <a:noFill/>
          <a:ln w="9525">
            <a:solidFill>
              <a:srgbClr val="FF9900"/>
            </a:solidFill>
            <a:miter lim="800000"/>
            <a:headEnd/>
            <a:tailEnd/>
          </a:ln>
          <a:extLst>
            <a:ext uri="{909E8E84-426E-40DD-AFC4-6F175D3DCCD1}">
              <a14:hiddenFill xmlns="" xmlns:a14="http://schemas.microsoft.com/office/drawing/2010/main">
                <a:solidFill>
                  <a:schemeClr val="accent1"/>
                </a:solidFill>
              </a14:hiddenFill>
            </a:ext>
          </a:extLst>
        </p:spPr>
      </p:pic>
      <p:sp>
        <p:nvSpPr>
          <p:cNvPr id="58" name="正方形/長方形 57"/>
          <p:cNvSpPr/>
          <p:nvPr/>
        </p:nvSpPr>
        <p:spPr>
          <a:xfrm>
            <a:off x="251520" y="1124744"/>
            <a:ext cx="4608512" cy="523220"/>
          </a:xfrm>
          <a:prstGeom prst="rect">
            <a:avLst/>
          </a:prstGeom>
        </p:spPr>
        <p:txBody>
          <a:bodyPr wrap="square">
            <a:spAutoFit/>
          </a:bodyPr>
          <a:lstStyle/>
          <a:p>
            <a:r>
              <a:rPr lang="en-US" altLang="ja-JP" sz="2800" b="1" dirty="0">
                <a:solidFill>
                  <a:schemeClr val="bg1"/>
                </a:solidFill>
                <a:effectLst>
                  <a:outerShdw blurRad="38100" dist="38100" dir="2700000" algn="tl">
                    <a:srgbClr val="000000">
                      <a:alpha val="43137"/>
                    </a:srgbClr>
                  </a:outerShdw>
                </a:effectLst>
                <a:latin typeface="+mn-ea"/>
              </a:rPr>
              <a:t>Valuable </a:t>
            </a:r>
            <a:r>
              <a:rPr lang="en-US" altLang="ja-JP" sz="2800" b="1" dirty="0" smtClean="0">
                <a:solidFill>
                  <a:schemeClr val="bg1"/>
                </a:solidFill>
                <a:effectLst>
                  <a:outerShdw blurRad="38100" dist="38100" dir="2700000" algn="tl">
                    <a:srgbClr val="000000">
                      <a:alpha val="43137"/>
                    </a:srgbClr>
                  </a:outerShdw>
                </a:effectLst>
                <a:latin typeface="+mn-ea"/>
              </a:rPr>
              <a:t>information</a:t>
            </a:r>
          </a:p>
        </p:txBody>
      </p:sp>
      <p:sp>
        <p:nvSpPr>
          <p:cNvPr id="59" name="正方形/長方形 58"/>
          <p:cNvSpPr/>
          <p:nvPr/>
        </p:nvSpPr>
        <p:spPr>
          <a:xfrm>
            <a:off x="4644008" y="1124744"/>
            <a:ext cx="4427984" cy="523220"/>
          </a:xfrm>
          <a:prstGeom prst="rect">
            <a:avLst/>
          </a:prstGeom>
        </p:spPr>
        <p:txBody>
          <a:bodyPr wrap="square">
            <a:spAutoFit/>
          </a:bodyPr>
          <a:lstStyle/>
          <a:p>
            <a:pPr algn="r"/>
            <a:r>
              <a:rPr lang="en-US" altLang="ja-JP" sz="2800" b="1" dirty="0" smtClean="0">
                <a:solidFill>
                  <a:schemeClr val="bg1"/>
                </a:solidFill>
                <a:effectLst>
                  <a:outerShdw blurRad="38100" dist="38100" dir="2700000" algn="tl">
                    <a:srgbClr val="000000">
                      <a:alpha val="43137"/>
                    </a:srgbClr>
                  </a:outerShdw>
                </a:effectLst>
                <a:latin typeface="+mn-ea"/>
              </a:rPr>
              <a:t>Secure data handling</a:t>
            </a:r>
            <a:endParaRPr lang="en-US" altLang="ja-JP" sz="2800" b="1" dirty="0">
              <a:solidFill>
                <a:schemeClr val="bg1"/>
              </a:solidFill>
              <a:effectLst>
                <a:outerShdw blurRad="38100" dist="38100" dir="2700000" algn="tl">
                  <a:srgbClr val="000000">
                    <a:alpha val="43137"/>
                  </a:srgbClr>
                </a:outerShdw>
              </a:effectLst>
              <a:latin typeface="+mn-ea"/>
            </a:endParaRPr>
          </a:p>
        </p:txBody>
      </p:sp>
      <p:sp>
        <p:nvSpPr>
          <p:cNvPr id="60" name="正方形/長方形 59"/>
          <p:cNvSpPr/>
          <p:nvPr/>
        </p:nvSpPr>
        <p:spPr>
          <a:xfrm>
            <a:off x="1240093" y="5066020"/>
            <a:ext cx="6300700" cy="523220"/>
          </a:xfrm>
          <a:prstGeom prst="rect">
            <a:avLst/>
          </a:prstGeom>
        </p:spPr>
        <p:txBody>
          <a:bodyPr wrap="square">
            <a:spAutoFit/>
          </a:bodyPr>
          <a:lstStyle/>
          <a:p>
            <a:pPr algn="ctr"/>
            <a:r>
              <a:rPr lang="en-US" altLang="ja-JP" sz="2800" b="1" dirty="0">
                <a:solidFill>
                  <a:schemeClr val="bg1"/>
                </a:solidFill>
                <a:effectLst>
                  <a:outerShdw blurRad="38100" dist="38100" dir="2700000" algn="tl">
                    <a:srgbClr val="000000">
                      <a:alpha val="43137"/>
                    </a:srgbClr>
                  </a:outerShdw>
                </a:effectLst>
                <a:latin typeface="+mn-ea"/>
              </a:rPr>
              <a:t>Simple to </a:t>
            </a:r>
            <a:r>
              <a:rPr lang="en-US" altLang="ja-JP" sz="2800" b="1" dirty="0" smtClean="0">
                <a:solidFill>
                  <a:schemeClr val="bg1"/>
                </a:solidFill>
                <a:effectLst>
                  <a:outerShdw blurRad="38100" dist="38100" dir="2700000" algn="tl">
                    <a:srgbClr val="000000">
                      <a:alpha val="43137"/>
                    </a:srgbClr>
                  </a:outerShdw>
                </a:effectLst>
                <a:latin typeface="+mn-ea"/>
              </a:rPr>
              <a:t>use</a:t>
            </a:r>
            <a:endParaRPr lang="ja-JP" altLang="en-US" sz="2800" b="1" dirty="0">
              <a:solidFill>
                <a:schemeClr val="bg1"/>
              </a:solidFill>
              <a:effectLst>
                <a:outerShdw blurRad="38100" dist="38100" dir="2700000" algn="tl">
                  <a:srgbClr val="000000">
                    <a:alpha val="43137"/>
                  </a:srgbClr>
                </a:outerShdw>
              </a:effectLst>
              <a:latin typeface="+mn-ea"/>
            </a:endParaRPr>
          </a:p>
        </p:txBody>
      </p:sp>
      <p:sp>
        <p:nvSpPr>
          <p:cNvPr id="61" name="正方形/長方形 60"/>
          <p:cNvSpPr/>
          <p:nvPr/>
        </p:nvSpPr>
        <p:spPr>
          <a:xfrm>
            <a:off x="3563888" y="4077072"/>
            <a:ext cx="2180405" cy="338554"/>
          </a:xfrm>
          <a:prstGeom prst="rect">
            <a:avLst/>
          </a:prstGeom>
        </p:spPr>
        <p:txBody>
          <a:bodyPr wrap="none">
            <a:spAutoFit/>
          </a:bodyPr>
          <a:lstStyle/>
          <a:p>
            <a:pPr algn="ctr"/>
            <a:r>
              <a:rPr kumimoji="1" lang="en-US" altLang="ja-JP" sz="1600" dirty="0" smtClean="0">
                <a:solidFill>
                  <a:schemeClr val="bg1"/>
                </a:solidFill>
                <a:effectLst>
                  <a:outerShdw blurRad="38100" dist="38100" dir="2700000" algn="tl">
                    <a:srgbClr val="000000">
                      <a:alpha val="43137"/>
                    </a:srgbClr>
                  </a:outerShdw>
                </a:effectLst>
                <a:latin typeface="+mn-ea"/>
              </a:rPr>
              <a:t>Optimized </a:t>
            </a:r>
            <a:r>
              <a:rPr kumimoji="1" lang="en-US" altLang="ja-JP" sz="1600" dirty="0">
                <a:solidFill>
                  <a:schemeClr val="bg1"/>
                </a:solidFill>
                <a:effectLst>
                  <a:outerShdw blurRad="38100" dist="38100" dir="2700000" algn="tl">
                    <a:srgbClr val="000000">
                      <a:alpha val="43137"/>
                    </a:srgbClr>
                  </a:outerShdw>
                </a:effectLst>
                <a:latin typeface="+mn-ea"/>
              </a:rPr>
              <a:t>information</a:t>
            </a:r>
            <a:endParaRPr lang="ja-JP" altLang="en-US" sz="1600" dirty="0">
              <a:solidFill>
                <a:schemeClr val="bg1"/>
              </a:solidFill>
              <a:effectLst>
                <a:outerShdw blurRad="38100" dist="38100" dir="2700000" algn="tl">
                  <a:srgbClr val="000000">
                    <a:alpha val="43137"/>
                  </a:srgbClr>
                </a:outerShdw>
              </a:effectLst>
              <a:latin typeface="+mn-ea"/>
            </a:endParaRPr>
          </a:p>
        </p:txBody>
      </p:sp>
      <p:sp>
        <p:nvSpPr>
          <p:cNvPr id="62" name="テキスト ボックス 61"/>
          <p:cNvSpPr txBox="1"/>
          <p:nvPr/>
        </p:nvSpPr>
        <p:spPr>
          <a:xfrm>
            <a:off x="3059832" y="3501008"/>
            <a:ext cx="3036409" cy="707886"/>
          </a:xfrm>
          <a:prstGeom prst="rect">
            <a:avLst/>
          </a:prstGeom>
          <a:noFill/>
        </p:spPr>
        <p:txBody>
          <a:bodyPr wrap="none" rtlCol="0">
            <a:spAutoFit/>
          </a:bodyPr>
          <a:lstStyle/>
          <a:p>
            <a:pPr algn="ctr"/>
            <a:r>
              <a:rPr kumimoji="1" lang="en-US" altLang="ja-JP" sz="4000" b="0" dirty="0" smtClean="0">
                <a:solidFill>
                  <a:schemeClr val="bg1"/>
                </a:solidFill>
                <a:effectLst>
                  <a:outerShdw blurRad="38100" dist="38100" dir="2700000" algn="tl">
                    <a:srgbClr val="000000">
                      <a:alpha val="43137"/>
                    </a:srgbClr>
                  </a:outerShdw>
                </a:effectLst>
                <a:latin typeface="+mn-ea"/>
              </a:rPr>
              <a:t>Smart Portal</a:t>
            </a:r>
            <a:endParaRPr kumimoji="1" lang="ja-JP" altLang="en-US" sz="4000" b="0" dirty="0">
              <a:solidFill>
                <a:schemeClr val="bg1"/>
              </a:solidFill>
              <a:effectLst>
                <a:outerShdw blurRad="38100" dist="38100" dir="2700000" algn="tl">
                  <a:srgbClr val="000000">
                    <a:alpha val="43137"/>
                  </a:srgbClr>
                </a:outerShdw>
              </a:effectLst>
              <a:latin typeface="+mn-ea"/>
            </a:endParaRPr>
          </a:p>
        </p:txBody>
      </p:sp>
    </p:spTree>
    <p:extLst>
      <p:ext uri="{BB962C8B-B14F-4D97-AF65-F5344CB8AC3E}">
        <p14:creationId xmlns="" xmlns:p14="http://schemas.microsoft.com/office/powerpoint/2010/main" val="3878770155"/>
      </p:ext>
    </p:extLst>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bwMode="auto">
          <a:xfrm>
            <a:off x="0" y="5985284"/>
            <a:ext cx="9144000" cy="8727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Times New Roman" pitchFamily="18" charset="0"/>
            </a:endParaRPr>
          </a:p>
        </p:txBody>
      </p:sp>
      <p:pic>
        <p:nvPicPr>
          <p:cNvPr id="3" name="図 2" descr="SP-5400WA_SP-5B40_front_lam.png"/>
          <p:cNvPicPr>
            <a:picLocks noChangeAspect="1"/>
          </p:cNvPicPr>
          <p:nvPr/>
        </p:nvPicPr>
        <p:blipFill>
          <a:blip r:embed="rId2" cstate="print"/>
          <a:stretch>
            <a:fillRect/>
          </a:stretch>
        </p:blipFill>
        <p:spPr>
          <a:xfrm>
            <a:off x="4071588" y="1844824"/>
            <a:ext cx="1036828" cy="7560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図 3" descr="SP-5500WA_SP-5B40_front_lam.png"/>
          <p:cNvPicPr>
            <a:picLocks noChangeAspect="1"/>
          </p:cNvPicPr>
          <p:nvPr/>
        </p:nvPicPr>
        <p:blipFill>
          <a:blip r:embed="rId3" cstate="print"/>
          <a:stretch>
            <a:fillRect/>
          </a:stretch>
        </p:blipFill>
        <p:spPr>
          <a:xfrm>
            <a:off x="3905926" y="3248980"/>
            <a:ext cx="1368152" cy="10087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図 4" descr="SP-5600WA_SP-5B40_front_lam.png"/>
          <p:cNvPicPr>
            <a:picLocks noChangeAspect="1"/>
          </p:cNvPicPr>
          <p:nvPr/>
        </p:nvPicPr>
        <p:blipFill>
          <a:blip r:embed="rId4" cstate="print"/>
          <a:stretch>
            <a:fillRect/>
          </a:stretch>
        </p:blipFill>
        <p:spPr>
          <a:xfrm>
            <a:off x="3797914" y="5013176"/>
            <a:ext cx="1584176" cy="11830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図 5" descr="SP-5500TP_SP-5B40_front_lam.png"/>
          <p:cNvPicPr>
            <a:picLocks noChangeAspect="1"/>
          </p:cNvPicPr>
          <p:nvPr/>
        </p:nvPicPr>
        <p:blipFill>
          <a:blip r:embed="rId5" cstate="print"/>
          <a:stretch>
            <a:fillRect/>
          </a:stretch>
        </p:blipFill>
        <p:spPr>
          <a:xfrm>
            <a:off x="1072253" y="1736811"/>
            <a:ext cx="1369223" cy="10801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図 6" descr="SP-5660TP_SP-5B40_front_lam.png"/>
          <p:cNvPicPr>
            <a:picLocks noChangeAspect="1"/>
          </p:cNvPicPr>
          <p:nvPr/>
        </p:nvPicPr>
        <p:blipFill>
          <a:blip r:embed="rId6" cstate="print"/>
          <a:stretch>
            <a:fillRect/>
          </a:stretch>
        </p:blipFill>
        <p:spPr>
          <a:xfrm>
            <a:off x="964776" y="3140968"/>
            <a:ext cx="1584176" cy="12128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図 7" descr="SP-5700TP_front_lamp.png"/>
          <p:cNvPicPr>
            <a:picLocks noChangeAspect="1"/>
          </p:cNvPicPr>
          <p:nvPr/>
        </p:nvPicPr>
        <p:blipFill>
          <a:blip r:embed="rId7" cstate="print"/>
          <a:stretch>
            <a:fillRect/>
          </a:stretch>
        </p:blipFill>
        <p:spPr>
          <a:xfrm>
            <a:off x="683568" y="4725144"/>
            <a:ext cx="2146592" cy="16025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図 8" descr="SP-5B10_rear.png"/>
          <p:cNvPicPr>
            <a:picLocks noChangeAspect="1"/>
          </p:cNvPicPr>
          <p:nvPr/>
        </p:nvPicPr>
        <p:blipFill>
          <a:blip r:embed="rId8" cstate="print"/>
          <a:stretch>
            <a:fillRect/>
          </a:stretch>
        </p:blipFill>
        <p:spPr>
          <a:xfrm>
            <a:off x="6456749" y="2348879"/>
            <a:ext cx="1967679" cy="1368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図 9" descr="SP-5B40_rear.png"/>
          <p:cNvPicPr>
            <a:picLocks noChangeAspect="1"/>
          </p:cNvPicPr>
          <p:nvPr/>
        </p:nvPicPr>
        <p:blipFill>
          <a:blip r:embed="rId9" cstate="print"/>
          <a:stretch>
            <a:fillRect/>
          </a:stretch>
        </p:blipFill>
        <p:spPr>
          <a:xfrm>
            <a:off x="6443700" y="4568772"/>
            <a:ext cx="1980728" cy="13805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テキスト ボックス 10"/>
          <p:cNvSpPr txBox="1"/>
          <p:nvPr/>
        </p:nvSpPr>
        <p:spPr>
          <a:xfrm>
            <a:off x="1144796" y="1484784"/>
            <a:ext cx="1224136" cy="307777"/>
          </a:xfrm>
          <a:prstGeom prst="rect">
            <a:avLst/>
          </a:prstGeom>
          <a:noFill/>
        </p:spPr>
        <p:txBody>
          <a:bodyPr wrap="square" rtlCol="0">
            <a:spAutoFit/>
          </a:bodyPr>
          <a:lstStyle/>
          <a:p>
            <a:r>
              <a:rPr lang="en-US" altLang="ja-JP" sz="1400" b="0" dirty="0" smtClean="0">
                <a:solidFill>
                  <a:srgbClr val="0070C0"/>
                </a:solidFill>
                <a:latin typeface="メイリオ" pitchFamily="50" charset="-128"/>
                <a:ea typeface="メイリオ" pitchFamily="50" charset="-128"/>
                <a:cs typeface="メイリオ" pitchFamily="50" charset="-128"/>
              </a:rPr>
              <a:t>SP-5500TP</a:t>
            </a:r>
          </a:p>
        </p:txBody>
      </p:sp>
      <p:sp>
        <p:nvSpPr>
          <p:cNvPr id="12" name="テキスト ボックス 11"/>
          <p:cNvSpPr txBox="1"/>
          <p:nvPr/>
        </p:nvSpPr>
        <p:spPr>
          <a:xfrm>
            <a:off x="1144796" y="2852936"/>
            <a:ext cx="1224136" cy="307777"/>
          </a:xfrm>
          <a:prstGeom prst="rect">
            <a:avLst/>
          </a:prstGeom>
          <a:noFill/>
        </p:spPr>
        <p:txBody>
          <a:bodyPr wrap="square" rtlCol="0">
            <a:spAutoFit/>
          </a:bodyPr>
          <a:lstStyle/>
          <a:p>
            <a:r>
              <a:rPr lang="en-US" altLang="ja-JP" sz="1400" b="0" dirty="0" smtClean="0">
                <a:solidFill>
                  <a:srgbClr val="0070C0"/>
                </a:solidFill>
                <a:latin typeface="メイリオ" pitchFamily="50" charset="-128"/>
                <a:ea typeface="メイリオ" pitchFamily="50" charset="-128"/>
                <a:cs typeface="メイリオ" pitchFamily="50" charset="-128"/>
              </a:rPr>
              <a:t>SP-5600TP</a:t>
            </a:r>
          </a:p>
        </p:txBody>
      </p:sp>
      <p:sp>
        <p:nvSpPr>
          <p:cNvPr id="13" name="テキスト ボックス 12"/>
          <p:cNvSpPr txBox="1"/>
          <p:nvPr/>
        </p:nvSpPr>
        <p:spPr>
          <a:xfrm>
            <a:off x="1144796" y="4453371"/>
            <a:ext cx="1224136" cy="307777"/>
          </a:xfrm>
          <a:prstGeom prst="rect">
            <a:avLst/>
          </a:prstGeom>
          <a:noFill/>
        </p:spPr>
        <p:txBody>
          <a:bodyPr wrap="square" rtlCol="0">
            <a:spAutoFit/>
          </a:bodyPr>
          <a:lstStyle/>
          <a:p>
            <a:r>
              <a:rPr lang="en-US" altLang="ja-JP" sz="1400" b="0" dirty="0" smtClean="0">
                <a:solidFill>
                  <a:srgbClr val="0070C0"/>
                </a:solidFill>
                <a:latin typeface="メイリオ" pitchFamily="50" charset="-128"/>
                <a:ea typeface="メイリオ" pitchFamily="50" charset="-128"/>
                <a:cs typeface="メイリオ" pitchFamily="50" charset="-128"/>
              </a:rPr>
              <a:t>SP-5700TP</a:t>
            </a:r>
          </a:p>
        </p:txBody>
      </p:sp>
      <p:sp>
        <p:nvSpPr>
          <p:cNvPr id="14" name="テキスト ボックス 13"/>
          <p:cNvSpPr txBox="1"/>
          <p:nvPr/>
        </p:nvSpPr>
        <p:spPr>
          <a:xfrm>
            <a:off x="3977934" y="1556792"/>
            <a:ext cx="1224136" cy="307777"/>
          </a:xfrm>
          <a:prstGeom prst="rect">
            <a:avLst/>
          </a:prstGeom>
          <a:noFill/>
        </p:spPr>
        <p:txBody>
          <a:bodyPr wrap="square" rtlCol="0">
            <a:spAutoFit/>
          </a:bodyPr>
          <a:lstStyle/>
          <a:p>
            <a:r>
              <a:rPr lang="en-US" altLang="ja-JP" sz="1400" b="0" dirty="0" smtClean="0">
                <a:solidFill>
                  <a:srgbClr val="0070C0"/>
                </a:solidFill>
                <a:latin typeface="メイリオ" pitchFamily="50" charset="-128"/>
                <a:ea typeface="メイリオ" pitchFamily="50" charset="-128"/>
                <a:cs typeface="メイリオ" pitchFamily="50" charset="-128"/>
              </a:rPr>
              <a:t>SP-5400WA</a:t>
            </a:r>
          </a:p>
        </p:txBody>
      </p:sp>
      <p:sp>
        <p:nvSpPr>
          <p:cNvPr id="15" name="テキスト ボックス 14"/>
          <p:cNvSpPr txBox="1"/>
          <p:nvPr/>
        </p:nvSpPr>
        <p:spPr>
          <a:xfrm>
            <a:off x="3977934" y="2960948"/>
            <a:ext cx="1224136" cy="307777"/>
          </a:xfrm>
          <a:prstGeom prst="rect">
            <a:avLst/>
          </a:prstGeom>
          <a:noFill/>
        </p:spPr>
        <p:txBody>
          <a:bodyPr wrap="square" rtlCol="0">
            <a:spAutoFit/>
          </a:bodyPr>
          <a:lstStyle/>
          <a:p>
            <a:r>
              <a:rPr lang="en-US" altLang="ja-JP" sz="1400" b="0" dirty="0" smtClean="0">
                <a:solidFill>
                  <a:srgbClr val="0070C0"/>
                </a:solidFill>
                <a:latin typeface="メイリオ" pitchFamily="50" charset="-128"/>
                <a:ea typeface="メイリオ" pitchFamily="50" charset="-128"/>
                <a:cs typeface="メイリオ" pitchFamily="50" charset="-128"/>
              </a:rPr>
              <a:t>SP-5500WA</a:t>
            </a:r>
          </a:p>
        </p:txBody>
      </p:sp>
      <p:sp>
        <p:nvSpPr>
          <p:cNvPr id="16" name="テキスト ボックス 15"/>
          <p:cNvSpPr txBox="1"/>
          <p:nvPr/>
        </p:nvSpPr>
        <p:spPr>
          <a:xfrm>
            <a:off x="3977934" y="4689140"/>
            <a:ext cx="1224136" cy="307777"/>
          </a:xfrm>
          <a:prstGeom prst="rect">
            <a:avLst/>
          </a:prstGeom>
          <a:noFill/>
        </p:spPr>
        <p:txBody>
          <a:bodyPr wrap="square" rtlCol="0">
            <a:spAutoFit/>
          </a:bodyPr>
          <a:lstStyle/>
          <a:p>
            <a:r>
              <a:rPr lang="en-US" altLang="ja-JP" sz="1400" b="0" dirty="0" smtClean="0">
                <a:solidFill>
                  <a:srgbClr val="0070C0"/>
                </a:solidFill>
                <a:latin typeface="メイリオ" pitchFamily="50" charset="-128"/>
                <a:ea typeface="メイリオ" pitchFamily="50" charset="-128"/>
                <a:cs typeface="メイリオ" pitchFamily="50" charset="-128"/>
              </a:rPr>
              <a:t>SP-5600WA</a:t>
            </a:r>
          </a:p>
        </p:txBody>
      </p:sp>
      <p:sp>
        <p:nvSpPr>
          <p:cNvPr id="17" name="テキスト ボックス 16"/>
          <p:cNvSpPr txBox="1"/>
          <p:nvPr/>
        </p:nvSpPr>
        <p:spPr>
          <a:xfrm>
            <a:off x="6948264" y="1808820"/>
            <a:ext cx="1044116" cy="307777"/>
          </a:xfrm>
          <a:prstGeom prst="rect">
            <a:avLst/>
          </a:prstGeom>
          <a:noFill/>
        </p:spPr>
        <p:txBody>
          <a:bodyPr wrap="square" rtlCol="0">
            <a:spAutoFit/>
          </a:bodyPr>
          <a:lstStyle/>
          <a:p>
            <a:r>
              <a:rPr lang="en-US" altLang="ja-JP" sz="1400" b="0" dirty="0" smtClean="0">
                <a:solidFill>
                  <a:srgbClr val="0070C0"/>
                </a:solidFill>
                <a:latin typeface="メイリオ" pitchFamily="50" charset="-128"/>
                <a:ea typeface="メイリオ" pitchFamily="50" charset="-128"/>
                <a:cs typeface="メイリオ" pitchFamily="50" charset="-128"/>
              </a:rPr>
              <a:t>SP-5B10</a:t>
            </a:r>
          </a:p>
        </p:txBody>
      </p:sp>
      <p:sp>
        <p:nvSpPr>
          <p:cNvPr id="18" name="テキスト ボックス 17"/>
          <p:cNvSpPr txBox="1"/>
          <p:nvPr/>
        </p:nvSpPr>
        <p:spPr>
          <a:xfrm>
            <a:off x="6912260" y="4041067"/>
            <a:ext cx="1008112" cy="307777"/>
          </a:xfrm>
          <a:prstGeom prst="rect">
            <a:avLst/>
          </a:prstGeom>
          <a:noFill/>
        </p:spPr>
        <p:txBody>
          <a:bodyPr wrap="square" rtlCol="0">
            <a:spAutoFit/>
          </a:bodyPr>
          <a:lstStyle/>
          <a:p>
            <a:r>
              <a:rPr lang="en-US" altLang="ja-JP" sz="1400" b="0" dirty="0" smtClean="0">
                <a:solidFill>
                  <a:srgbClr val="0070C0"/>
                </a:solidFill>
                <a:latin typeface="メイリオ" pitchFamily="50" charset="-128"/>
                <a:ea typeface="メイリオ" pitchFamily="50" charset="-128"/>
                <a:cs typeface="メイリオ" pitchFamily="50" charset="-128"/>
              </a:rPr>
              <a:t>SP-5B40</a:t>
            </a:r>
          </a:p>
        </p:txBody>
      </p:sp>
      <p:sp>
        <p:nvSpPr>
          <p:cNvPr id="19" name="テキスト ボックス 18"/>
          <p:cNvSpPr txBox="1"/>
          <p:nvPr/>
        </p:nvSpPr>
        <p:spPr>
          <a:xfrm>
            <a:off x="1216804" y="2031231"/>
            <a:ext cx="1080120" cy="461665"/>
          </a:xfrm>
          <a:prstGeom prst="rect">
            <a:avLst/>
          </a:prstGeom>
          <a:noFill/>
        </p:spPr>
        <p:txBody>
          <a:bodyPr wrap="square" rtlCol="0">
            <a:spAutoFit/>
          </a:bodyPr>
          <a:lstStyle/>
          <a:p>
            <a:pPr algn="ctr"/>
            <a:r>
              <a:rPr lang="en-US" altLang="ja-JP" sz="1400" dirty="0" smtClean="0">
                <a:solidFill>
                  <a:schemeClr val="bg1"/>
                </a:solidFill>
                <a:latin typeface="メイリオ" pitchFamily="50" charset="-128"/>
                <a:ea typeface="メイリオ" pitchFamily="50" charset="-128"/>
                <a:cs typeface="メイリオ" pitchFamily="50" charset="-128"/>
              </a:rPr>
              <a:t>10.4”</a:t>
            </a:r>
          </a:p>
          <a:p>
            <a:pPr algn="ctr"/>
            <a:r>
              <a:rPr lang="en-US" altLang="ja-JP" sz="1000" b="0" dirty="0" smtClean="0">
                <a:solidFill>
                  <a:schemeClr val="bg1"/>
                </a:solidFill>
                <a:latin typeface="メイリオ" pitchFamily="50" charset="-128"/>
                <a:ea typeface="メイリオ" pitchFamily="50" charset="-128"/>
                <a:cs typeface="メイリオ" pitchFamily="50" charset="-128"/>
              </a:rPr>
              <a:t>(800 x 600)</a:t>
            </a:r>
          </a:p>
        </p:txBody>
      </p:sp>
      <p:sp>
        <p:nvSpPr>
          <p:cNvPr id="20" name="テキスト ボックス 19"/>
          <p:cNvSpPr txBox="1"/>
          <p:nvPr/>
        </p:nvSpPr>
        <p:spPr>
          <a:xfrm>
            <a:off x="1018782" y="3501008"/>
            <a:ext cx="1476164" cy="461665"/>
          </a:xfrm>
          <a:prstGeom prst="rect">
            <a:avLst/>
          </a:prstGeom>
          <a:noFill/>
        </p:spPr>
        <p:txBody>
          <a:bodyPr wrap="square" rtlCol="0">
            <a:spAutoFit/>
          </a:bodyPr>
          <a:lstStyle/>
          <a:p>
            <a:pPr algn="ctr"/>
            <a:r>
              <a:rPr lang="en-US" altLang="ja-JP" sz="1400" dirty="0" smtClean="0">
                <a:solidFill>
                  <a:schemeClr val="bg1"/>
                </a:solidFill>
                <a:latin typeface="メイリオ" pitchFamily="50" charset="-128"/>
                <a:ea typeface="メイリオ" pitchFamily="50" charset="-128"/>
                <a:cs typeface="メイリオ" pitchFamily="50" charset="-128"/>
              </a:rPr>
              <a:t>12.1”</a:t>
            </a:r>
          </a:p>
          <a:p>
            <a:pPr algn="ctr"/>
            <a:r>
              <a:rPr lang="en-US" altLang="ja-JP" sz="1000" dirty="0" smtClean="0">
                <a:solidFill>
                  <a:schemeClr val="bg1"/>
                </a:solidFill>
                <a:latin typeface="メイリオ" pitchFamily="50" charset="-128"/>
                <a:ea typeface="メイリオ" pitchFamily="50" charset="-128"/>
                <a:cs typeface="メイリオ" pitchFamily="50" charset="-128"/>
              </a:rPr>
              <a:t>(1024 x 768)</a:t>
            </a:r>
            <a:endParaRPr lang="en-US" altLang="ja-JP" sz="1000" b="0" dirty="0" smtClean="0">
              <a:solidFill>
                <a:schemeClr val="bg1"/>
              </a:solidFill>
              <a:latin typeface="メイリオ" pitchFamily="50" charset="-128"/>
              <a:ea typeface="メイリオ" pitchFamily="50" charset="-128"/>
              <a:cs typeface="メイリオ" pitchFamily="50" charset="-128"/>
            </a:endParaRPr>
          </a:p>
        </p:txBody>
      </p:sp>
      <p:sp>
        <p:nvSpPr>
          <p:cNvPr id="21" name="テキスト ボックス 20"/>
          <p:cNvSpPr txBox="1"/>
          <p:nvPr/>
        </p:nvSpPr>
        <p:spPr>
          <a:xfrm>
            <a:off x="712748" y="5301208"/>
            <a:ext cx="2088232" cy="461665"/>
          </a:xfrm>
          <a:prstGeom prst="rect">
            <a:avLst/>
          </a:prstGeom>
          <a:noFill/>
        </p:spPr>
        <p:txBody>
          <a:bodyPr wrap="square" rtlCol="0">
            <a:spAutoFit/>
          </a:bodyPr>
          <a:lstStyle/>
          <a:p>
            <a:pPr algn="ctr"/>
            <a:r>
              <a:rPr lang="en-US" altLang="ja-JP" sz="1400" dirty="0" smtClean="0">
                <a:solidFill>
                  <a:schemeClr val="bg1"/>
                </a:solidFill>
                <a:latin typeface="メイリオ" pitchFamily="50" charset="-128"/>
                <a:ea typeface="メイリオ" pitchFamily="50" charset="-128"/>
                <a:cs typeface="メイリオ" pitchFamily="50" charset="-128"/>
              </a:rPr>
              <a:t>15.0”</a:t>
            </a:r>
          </a:p>
          <a:p>
            <a:pPr algn="ctr"/>
            <a:r>
              <a:rPr lang="en-US" altLang="ja-JP" sz="1000" dirty="0" smtClean="0">
                <a:solidFill>
                  <a:schemeClr val="bg1"/>
                </a:solidFill>
                <a:latin typeface="メイリオ" pitchFamily="50" charset="-128"/>
                <a:ea typeface="メイリオ" pitchFamily="50" charset="-128"/>
                <a:cs typeface="メイリオ" pitchFamily="50" charset="-128"/>
              </a:rPr>
              <a:t>(1024 x 768)</a:t>
            </a:r>
            <a:endParaRPr lang="en-US" altLang="ja-JP" sz="1000" b="0" dirty="0" smtClean="0">
              <a:solidFill>
                <a:schemeClr val="bg1"/>
              </a:solidFill>
              <a:latin typeface="メイリオ" pitchFamily="50" charset="-128"/>
              <a:ea typeface="メイリオ" pitchFamily="50" charset="-128"/>
              <a:cs typeface="メイリオ" pitchFamily="50" charset="-128"/>
            </a:endParaRPr>
          </a:p>
        </p:txBody>
      </p:sp>
      <p:sp>
        <p:nvSpPr>
          <p:cNvPr id="22" name="テキスト ボックス 21"/>
          <p:cNvSpPr txBox="1"/>
          <p:nvPr/>
        </p:nvSpPr>
        <p:spPr>
          <a:xfrm>
            <a:off x="4049942" y="2016136"/>
            <a:ext cx="1080120" cy="430887"/>
          </a:xfrm>
          <a:prstGeom prst="rect">
            <a:avLst/>
          </a:prstGeom>
          <a:noFill/>
        </p:spPr>
        <p:txBody>
          <a:bodyPr wrap="square" rtlCol="0">
            <a:spAutoFit/>
          </a:bodyPr>
          <a:lstStyle/>
          <a:p>
            <a:pPr algn="ctr"/>
            <a:r>
              <a:rPr lang="en-US" altLang="ja-JP" sz="1200" dirty="0" smtClean="0">
                <a:solidFill>
                  <a:schemeClr val="bg1"/>
                </a:solidFill>
                <a:latin typeface="メイリオ" pitchFamily="50" charset="-128"/>
                <a:ea typeface="メイリオ" pitchFamily="50" charset="-128"/>
                <a:cs typeface="メイリオ" pitchFamily="50" charset="-128"/>
              </a:rPr>
              <a:t>7” wide</a:t>
            </a:r>
          </a:p>
          <a:p>
            <a:pPr algn="ctr"/>
            <a:r>
              <a:rPr lang="en-US" altLang="ja-JP" sz="1000" b="0" dirty="0" smtClean="0">
                <a:solidFill>
                  <a:schemeClr val="bg1"/>
                </a:solidFill>
                <a:latin typeface="メイリオ" pitchFamily="50" charset="-128"/>
                <a:ea typeface="メイリオ" pitchFamily="50" charset="-128"/>
                <a:cs typeface="メイリオ" pitchFamily="50" charset="-128"/>
              </a:rPr>
              <a:t>(800 x 480)</a:t>
            </a:r>
          </a:p>
        </p:txBody>
      </p:sp>
      <p:sp>
        <p:nvSpPr>
          <p:cNvPr id="23" name="テキスト ボックス 22"/>
          <p:cNvSpPr txBox="1"/>
          <p:nvPr/>
        </p:nvSpPr>
        <p:spPr>
          <a:xfrm>
            <a:off x="4049942" y="3538173"/>
            <a:ext cx="1080120" cy="430887"/>
          </a:xfrm>
          <a:prstGeom prst="rect">
            <a:avLst/>
          </a:prstGeom>
          <a:noFill/>
        </p:spPr>
        <p:txBody>
          <a:bodyPr wrap="square" rtlCol="0">
            <a:spAutoFit/>
          </a:bodyPr>
          <a:lstStyle/>
          <a:p>
            <a:pPr algn="ctr"/>
            <a:r>
              <a:rPr lang="en-US" altLang="ja-JP" sz="1200" dirty="0" smtClean="0">
                <a:solidFill>
                  <a:schemeClr val="bg1"/>
                </a:solidFill>
                <a:latin typeface="メイリオ" pitchFamily="50" charset="-128"/>
                <a:ea typeface="メイリオ" pitchFamily="50" charset="-128"/>
                <a:cs typeface="メイリオ" pitchFamily="50" charset="-128"/>
              </a:rPr>
              <a:t>10.1” wide</a:t>
            </a:r>
          </a:p>
          <a:p>
            <a:pPr algn="ctr"/>
            <a:r>
              <a:rPr lang="en-US" altLang="ja-JP" sz="1000" dirty="0" smtClean="0">
                <a:solidFill>
                  <a:schemeClr val="bg1"/>
                </a:solidFill>
                <a:latin typeface="メイリオ" pitchFamily="50" charset="-128"/>
                <a:ea typeface="メイリオ" pitchFamily="50" charset="-128"/>
                <a:cs typeface="メイリオ" pitchFamily="50" charset="-128"/>
              </a:rPr>
              <a:t>(1280x 800)</a:t>
            </a:r>
            <a:endParaRPr lang="en-US" altLang="ja-JP" sz="1000" b="0" dirty="0" smtClean="0">
              <a:solidFill>
                <a:schemeClr val="bg1"/>
              </a:solidFill>
              <a:latin typeface="メイリオ" pitchFamily="50" charset="-128"/>
              <a:ea typeface="メイリオ" pitchFamily="50" charset="-128"/>
              <a:cs typeface="メイリオ" pitchFamily="50" charset="-128"/>
            </a:endParaRPr>
          </a:p>
        </p:txBody>
      </p:sp>
      <p:sp>
        <p:nvSpPr>
          <p:cNvPr id="24" name="テキスト ボックス 23"/>
          <p:cNvSpPr txBox="1"/>
          <p:nvPr/>
        </p:nvSpPr>
        <p:spPr>
          <a:xfrm>
            <a:off x="3779912" y="5379603"/>
            <a:ext cx="1620180" cy="461665"/>
          </a:xfrm>
          <a:prstGeom prst="rect">
            <a:avLst/>
          </a:prstGeom>
          <a:noFill/>
        </p:spPr>
        <p:txBody>
          <a:bodyPr wrap="square" rtlCol="0">
            <a:spAutoFit/>
          </a:bodyPr>
          <a:lstStyle/>
          <a:p>
            <a:pPr algn="ctr"/>
            <a:r>
              <a:rPr lang="en-US" altLang="ja-JP" sz="1400" dirty="0" smtClean="0">
                <a:solidFill>
                  <a:schemeClr val="bg1"/>
                </a:solidFill>
                <a:latin typeface="メイリオ" pitchFamily="50" charset="-128"/>
                <a:ea typeface="メイリオ" pitchFamily="50" charset="-128"/>
                <a:cs typeface="メイリオ" pitchFamily="50" charset="-128"/>
              </a:rPr>
              <a:t>12.1” wide</a:t>
            </a:r>
          </a:p>
          <a:p>
            <a:pPr algn="ctr"/>
            <a:r>
              <a:rPr lang="en-US" altLang="ja-JP" sz="1000" dirty="0" smtClean="0">
                <a:solidFill>
                  <a:schemeClr val="bg1"/>
                </a:solidFill>
                <a:latin typeface="メイリオ" pitchFamily="50" charset="-128"/>
                <a:ea typeface="メイリオ" pitchFamily="50" charset="-128"/>
                <a:cs typeface="メイリオ" pitchFamily="50" charset="-128"/>
              </a:rPr>
              <a:t>(1280x 800)</a:t>
            </a:r>
            <a:endParaRPr lang="en-US" altLang="ja-JP" sz="1000" b="0" dirty="0" smtClean="0">
              <a:solidFill>
                <a:schemeClr val="bg1"/>
              </a:solidFill>
              <a:latin typeface="メイリオ" pitchFamily="50" charset="-128"/>
              <a:ea typeface="メイリオ" pitchFamily="50" charset="-128"/>
              <a:cs typeface="メイリオ" pitchFamily="50" charset="-128"/>
            </a:endParaRPr>
          </a:p>
        </p:txBody>
      </p:sp>
      <p:sp>
        <p:nvSpPr>
          <p:cNvPr id="25" name="テキスト ボックス 24"/>
          <p:cNvSpPr txBox="1"/>
          <p:nvPr/>
        </p:nvSpPr>
        <p:spPr>
          <a:xfrm>
            <a:off x="5976156" y="2024843"/>
            <a:ext cx="2808312" cy="307777"/>
          </a:xfrm>
          <a:prstGeom prst="rect">
            <a:avLst/>
          </a:prstGeom>
          <a:noFill/>
        </p:spPr>
        <p:txBody>
          <a:bodyPr wrap="square" rtlCol="0">
            <a:spAutoFit/>
          </a:bodyPr>
          <a:lstStyle/>
          <a:p>
            <a:pPr algn="ctr"/>
            <a:r>
              <a:rPr lang="ja-JP" altLang="en-US" sz="1400" dirty="0" smtClean="0">
                <a:solidFill>
                  <a:schemeClr val="tx1">
                    <a:lumMod val="50000"/>
                    <a:lumOff val="50000"/>
                  </a:schemeClr>
                </a:solidFill>
                <a:latin typeface="メイリオ" pitchFamily="50" charset="-128"/>
                <a:ea typeface="メイリオ" pitchFamily="50" charset="-128"/>
                <a:cs typeface="メイリオ" pitchFamily="50" charset="-128"/>
              </a:rPr>
              <a:t>（</a:t>
            </a:r>
            <a:r>
              <a:rPr lang="en-US" altLang="ja-JP" sz="1400" dirty="0" smtClean="0">
                <a:solidFill>
                  <a:schemeClr val="tx1">
                    <a:lumMod val="50000"/>
                    <a:lumOff val="50000"/>
                  </a:schemeClr>
                </a:solidFill>
                <a:latin typeface="メイリオ" pitchFamily="50" charset="-128"/>
                <a:ea typeface="メイリオ" pitchFamily="50" charset="-128"/>
                <a:cs typeface="メイリオ" pitchFamily="50" charset="-128"/>
              </a:rPr>
              <a:t>Power Box: Real Time OS</a:t>
            </a:r>
            <a:r>
              <a:rPr lang="ja-JP" altLang="en-US" sz="1400" dirty="0" smtClean="0">
                <a:solidFill>
                  <a:schemeClr val="tx1">
                    <a:lumMod val="50000"/>
                    <a:lumOff val="50000"/>
                  </a:schemeClr>
                </a:solidFill>
                <a:latin typeface="メイリオ" pitchFamily="50" charset="-128"/>
                <a:ea typeface="メイリオ" pitchFamily="50" charset="-128"/>
                <a:cs typeface="メイリオ" pitchFamily="50" charset="-128"/>
              </a:rPr>
              <a:t>）</a:t>
            </a:r>
            <a:endParaRPr lang="en-US" altLang="ja-JP" sz="1400" b="0" dirty="0" smtClean="0">
              <a:solidFill>
                <a:schemeClr val="tx1">
                  <a:lumMod val="50000"/>
                  <a:lumOff val="50000"/>
                </a:schemeClr>
              </a:solidFill>
              <a:latin typeface="メイリオ" pitchFamily="50" charset="-128"/>
              <a:ea typeface="メイリオ" pitchFamily="50" charset="-128"/>
              <a:cs typeface="メイリオ" pitchFamily="50" charset="-128"/>
            </a:endParaRPr>
          </a:p>
        </p:txBody>
      </p:sp>
      <p:sp>
        <p:nvSpPr>
          <p:cNvPr id="26" name="テキスト ボックス 25"/>
          <p:cNvSpPr txBox="1"/>
          <p:nvPr/>
        </p:nvSpPr>
        <p:spPr>
          <a:xfrm>
            <a:off x="5940152" y="4257091"/>
            <a:ext cx="2952328" cy="307777"/>
          </a:xfrm>
          <a:prstGeom prst="rect">
            <a:avLst/>
          </a:prstGeom>
          <a:noFill/>
        </p:spPr>
        <p:txBody>
          <a:bodyPr wrap="square" rtlCol="0">
            <a:spAutoFit/>
          </a:bodyPr>
          <a:lstStyle/>
          <a:p>
            <a:pPr algn="ctr"/>
            <a:r>
              <a:rPr lang="ja-JP" altLang="en-US" sz="1400" dirty="0" smtClean="0">
                <a:solidFill>
                  <a:schemeClr val="tx1">
                    <a:lumMod val="50000"/>
                    <a:lumOff val="50000"/>
                  </a:schemeClr>
                </a:solidFill>
                <a:latin typeface="メイリオ" pitchFamily="50" charset="-128"/>
                <a:ea typeface="メイリオ" pitchFamily="50" charset="-128"/>
                <a:cs typeface="メイリオ" pitchFamily="50" charset="-128"/>
              </a:rPr>
              <a:t>（</a:t>
            </a:r>
            <a:r>
              <a:rPr lang="en-US" altLang="ja-JP" sz="1400" dirty="0" smtClean="0">
                <a:solidFill>
                  <a:schemeClr val="tx1">
                    <a:lumMod val="50000"/>
                    <a:lumOff val="50000"/>
                  </a:schemeClr>
                </a:solidFill>
                <a:latin typeface="メイリオ" pitchFamily="50" charset="-128"/>
                <a:ea typeface="メイリオ" pitchFamily="50" charset="-128"/>
                <a:cs typeface="メイリオ" pitchFamily="50" charset="-128"/>
              </a:rPr>
              <a:t>Open Box: WES7+WinGP</a:t>
            </a:r>
            <a:r>
              <a:rPr lang="ja-JP" altLang="en-US" sz="1400" dirty="0" smtClean="0">
                <a:solidFill>
                  <a:schemeClr val="tx1">
                    <a:lumMod val="50000"/>
                    <a:lumOff val="50000"/>
                  </a:schemeClr>
                </a:solidFill>
                <a:latin typeface="メイリオ" pitchFamily="50" charset="-128"/>
                <a:ea typeface="メイリオ" pitchFamily="50" charset="-128"/>
                <a:cs typeface="メイリオ" pitchFamily="50" charset="-128"/>
              </a:rPr>
              <a:t>）</a:t>
            </a:r>
            <a:endParaRPr lang="en-US" altLang="ja-JP" sz="1400" b="0" dirty="0" smtClean="0">
              <a:solidFill>
                <a:schemeClr val="tx1">
                  <a:lumMod val="50000"/>
                  <a:lumOff val="50000"/>
                </a:schemeClr>
              </a:solidFill>
              <a:latin typeface="メイリオ" pitchFamily="50" charset="-128"/>
              <a:ea typeface="メイリオ" pitchFamily="50" charset="-128"/>
              <a:cs typeface="メイリオ" pitchFamily="50" charset="-128"/>
            </a:endParaRPr>
          </a:p>
        </p:txBody>
      </p:sp>
      <p:sp>
        <p:nvSpPr>
          <p:cNvPr id="27" name="角丸四角形 26"/>
          <p:cNvSpPr/>
          <p:nvPr/>
        </p:nvSpPr>
        <p:spPr bwMode="auto">
          <a:xfrm>
            <a:off x="431540" y="1232756"/>
            <a:ext cx="2664296" cy="5400600"/>
          </a:xfrm>
          <a:prstGeom prst="roundRect">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Times New Roman" pitchFamily="18" charset="0"/>
            </a:endParaRPr>
          </a:p>
        </p:txBody>
      </p:sp>
      <p:sp>
        <p:nvSpPr>
          <p:cNvPr id="28" name="角丸四角形 27"/>
          <p:cNvSpPr/>
          <p:nvPr/>
        </p:nvSpPr>
        <p:spPr bwMode="auto">
          <a:xfrm>
            <a:off x="3275856" y="1232756"/>
            <a:ext cx="2664296" cy="5400600"/>
          </a:xfrm>
          <a:prstGeom prst="roundRect">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Times New Roman" pitchFamily="18" charset="0"/>
            </a:endParaRPr>
          </a:p>
        </p:txBody>
      </p:sp>
      <p:sp>
        <p:nvSpPr>
          <p:cNvPr id="29" name="角丸四角形 28"/>
          <p:cNvSpPr/>
          <p:nvPr/>
        </p:nvSpPr>
        <p:spPr bwMode="auto">
          <a:xfrm>
            <a:off x="6084168" y="1232756"/>
            <a:ext cx="2664296" cy="5400600"/>
          </a:xfrm>
          <a:prstGeom prst="roundRect">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Times New Roman" pitchFamily="18" charset="0"/>
            </a:endParaRPr>
          </a:p>
        </p:txBody>
      </p:sp>
      <p:sp>
        <p:nvSpPr>
          <p:cNvPr id="30" name="テキスト ボックス 29"/>
          <p:cNvSpPr txBox="1"/>
          <p:nvPr/>
        </p:nvSpPr>
        <p:spPr>
          <a:xfrm>
            <a:off x="647564" y="1124744"/>
            <a:ext cx="2232248" cy="307777"/>
          </a:xfrm>
          <a:prstGeom prst="rect">
            <a:avLst/>
          </a:prstGeom>
          <a:solidFill>
            <a:schemeClr val="bg1"/>
          </a:solid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altLang="ja-JP" sz="1400" b="1" cap="all" dirty="0" smtClean="0">
                <a:ln w="0"/>
                <a:solidFill>
                  <a:srgbClr val="3333FF"/>
                </a:solidFill>
                <a:effectLst>
                  <a:reflection blurRad="12700" stA="50000" endPos="50000" dist="5000" dir="5400000" sy="-100000" rotWithShape="0"/>
                </a:effectLst>
                <a:latin typeface="メイリオ" pitchFamily="50" charset="-128"/>
                <a:ea typeface="メイリオ" pitchFamily="50" charset="-128"/>
                <a:cs typeface="メイリオ" pitchFamily="50" charset="-128"/>
              </a:rPr>
              <a:t>Premium Display</a:t>
            </a:r>
          </a:p>
        </p:txBody>
      </p:sp>
      <p:sp>
        <p:nvSpPr>
          <p:cNvPr id="31" name="テキスト ボックス 30"/>
          <p:cNvSpPr txBox="1"/>
          <p:nvPr/>
        </p:nvSpPr>
        <p:spPr>
          <a:xfrm>
            <a:off x="3347864" y="1124744"/>
            <a:ext cx="2448272" cy="307777"/>
          </a:xfrm>
          <a:prstGeom prst="rect">
            <a:avLst/>
          </a:prstGeom>
          <a:solidFill>
            <a:schemeClr val="bg1"/>
          </a:solid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altLang="ja-JP" sz="1400" b="1" cap="all" dirty="0" smtClean="0">
                <a:ln w="0"/>
                <a:solidFill>
                  <a:srgbClr val="3333FF"/>
                </a:solidFill>
                <a:effectLst>
                  <a:reflection blurRad="12700" stA="50000" endPos="50000" dist="5000" dir="5400000" sy="-100000" rotWithShape="0"/>
                </a:effectLst>
                <a:latin typeface="メイリオ" pitchFamily="50" charset="-128"/>
                <a:ea typeface="メイリオ" pitchFamily="50" charset="-128"/>
                <a:cs typeface="メイリオ" pitchFamily="50" charset="-128"/>
              </a:rPr>
              <a:t>Advanced display</a:t>
            </a:r>
          </a:p>
        </p:txBody>
      </p:sp>
      <p:sp>
        <p:nvSpPr>
          <p:cNvPr id="32" name="テキスト ボックス 31"/>
          <p:cNvSpPr txBox="1"/>
          <p:nvPr/>
        </p:nvSpPr>
        <p:spPr>
          <a:xfrm>
            <a:off x="6480212" y="1124744"/>
            <a:ext cx="1872208" cy="307777"/>
          </a:xfrm>
          <a:prstGeom prst="rect">
            <a:avLst/>
          </a:prstGeom>
          <a:solidFill>
            <a:schemeClr val="bg1"/>
          </a:solid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altLang="ja-JP" sz="1400" b="1" cap="all" dirty="0" smtClean="0">
                <a:ln w="0"/>
                <a:solidFill>
                  <a:srgbClr val="3333FF"/>
                </a:solidFill>
                <a:effectLst>
                  <a:reflection blurRad="12700" stA="50000" endPos="50000" dist="5000" dir="5400000" sy="-100000" rotWithShape="0"/>
                </a:effectLst>
                <a:latin typeface="メイリオ" pitchFamily="50" charset="-128"/>
                <a:ea typeface="メイリオ" pitchFamily="50" charset="-128"/>
                <a:cs typeface="メイリオ" pitchFamily="50" charset="-128"/>
              </a:rPr>
              <a:t>Box module</a:t>
            </a:r>
          </a:p>
        </p:txBody>
      </p:sp>
      <p:sp>
        <p:nvSpPr>
          <p:cNvPr id="33" name="正方形/長方形 23"/>
          <p:cNvSpPr>
            <a:spLocks noChangeArrowheads="1"/>
          </p:cNvSpPr>
          <p:nvPr/>
        </p:nvSpPr>
        <p:spPr bwMode="auto">
          <a:xfrm>
            <a:off x="251520" y="333375"/>
            <a:ext cx="5760764" cy="523220"/>
          </a:xfrm>
          <a:prstGeom prst="rect">
            <a:avLst/>
          </a:prstGeom>
          <a:noFill/>
          <a:ln w="9525">
            <a:noFill/>
            <a:miter lim="800000"/>
            <a:headEnd/>
            <a:tailEnd/>
          </a:ln>
        </p:spPr>
        <p:txBody>
          <a:bodyPr wrap="square">
            <a:spAutoFit/>
          </a:bodyPr>
          <a:lstStyle/>
          <a:p>
            <a:pPr>
              <a:defRPr/>
            </a:pPr>
            <a:r>
              <a:rPr lang="en-US" altLang="ja-JP" sz="2800" dirty="0" smtClean="0">
                <a:solidFill>
                  <a:schemeClr val="bg1">
                    <a:lumMod val="50000"/>
                  </a:schemeClr>
                </a:solidFill>
                <a:latin typeface="+mj-lt"/>
                <a:ea typeface="メイリオ" pitchFamily="50" charset="-128"/>
                <a:cs typeface="メイリオ" pitchFamily="50" charset="-128"/>
              </a:rPr>
              <a:t>Line-up</a:t>
            </a:r>
            <a:endParaRPr lang="en-US" altLang="ja-JP" sz="2800" dirty="0">
              <a:solidFill>
                <a:schemeClr val="bg1">
                  <a:lumMod val="50000"/>
                </a:schemeClr>
              </a:solidFill>
              <a:latin typeface="+mj-lt"/>
              <a:ea typeface="メイリオ" pitchFamily="50" charset="-128"/>
              <a:cs typeface="メイリオ" pitchFamily="50" charset="-128"/>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3"/>
          <p:cNvSpPr>
            <a:spLocks noChangeArrowheads="1"/>
          </p:cNvSpPr>
          <p:nvPr/>
        </p:nvSpPr>
        <p:spPr bwMode="auto">
          <a:xfrm>
            <a:off x="251520" y="333375"/>
            <a:ext cx="7128792" cy="523220"/>
          </a:xfrm>
          <a:prstGeom prst="rect">
            <a:avLst/>
          </a:prstGeom>
          <a:noFill/>
          <a:ln w="9525">
            <a:noFill/>
            <a:miter lim="800000"/>
            <a:headEnd/>
            <a:tailEnd/>
          </a:ln>
        </p:spPr>
        <p:txBody>
          <a:bodyPr wrap="square">
            <a:spAutoFit/>
          </a:bodyPr>
          <a:lstStyle/>
          <a:p>
            <a:pPr>
              <a:defRPr/>
            </a:pPr>
            <a:r>
              <a:rPr lang="en-US" altLang="ja-JP" sz="2800" dirty="0" smtClean="0">
                <a:solidFill>
                  <a:schemeClr val="tx1">
                    <a:lumMod val="50000"/>
                    <a:lumOff val="50000"/>
                  </a:schemeClr>
                </a:solidFill>
                <a:latin typeface="+mj-lt"/>
                <a:ea typeface="メイリオ" pitchFamily="50" charset="-128"/>
                <a:cs typeface="メイリオ" pitchFamily="50" charset="-128"/>
              </a:rPr>
              <a:t>SP5000 Series Product Positioning</a:t>
            </a:r>
            <a:endParaRPr lang="en-US" altLang="ja-JP" sz="2800" dirty="0">
              <a:solidFill>
                <a:schemeClr val="tx1">
                  <a:lumMod val="50000"/>
                  <a:lumOff val="50000"/>
                </a:schemeClr>
              </a:solidFill>
              <a:latin typeface="+mj-lt"/>
              <a:ea typeface="メイリオ" pitchFamily="50" charset="-128"/>
              <a:cs typeface="メイリオ" pitchFamily="50" charset="-128"/>
            </a:endParaRPr>
          </a:p>
        </p:txBody>
      </p:sp>
      <p:sp>
        <p:nvSpPr>
          <p:cNvPr id="4" name="TextBox 9"/>
          <p:cNvSpPr txBox="1"/>
          <p:nvPr/>
        </p:nvSpPr>
        <p:spPr>
          <a:xfrm>
            <a:off x="107504" y="1844824"/>
            <a:ext cx="1550424" cy="369332"/>
          </a:xfrm>
          <a:prstGeom prst="rect">
            <a:avLst/>
          </a:prstGeom>
          <a:noFill/>
        </p:spPr>
        <p:txBody>
          <a:bodyPr wrap="none" rtlCol="0">
            <a:spAutoFit/>
          </a:bodyPr>
          <a:lstStyle/>
          <a:p>
            <a:pPr algn="ctr"/>
            <a:r>
              <a:rPr kumimoji="1" lang="en-US" altLang="ja-JP" sz="1800" dirty="0" smtClean="0">
                <a:solidFill>
                  <a:schemeClr val="tx1">
                    <a:lumMod val="50000"/>
                    <a:lumOff val="50000"/>
                  </a:schemeClr>
                </a:solidFill>
                <a:latin typeface="+mj-lt"/>
              </a:rPr>
              <a:t>Information</a:t>
            </a:r>
            <a:endParaRPr kumimoji="1" lang="ja-JP" altLang="en-US" sz="1800" dirty="0">
              <a:solidFill>
                <a:schemeClr val="tx1">
                  <a:lumMod val="50000"/>
                  <a:lumOff val="50000"/>
                </a:schemeClr>
              </a:solidFill>
              <a:latin typeface="+mj-lt"/>
              <a:ea typeface="+mn-ea"/>
            </a:endParaRPr>
          </a:p>
        </p:txBody>
      </p:sp>
      <p:sp>
        <p:nvSpPr>
          <p:cNvPr id="5" name="TextBox 11"/>
          <p:cNvSpPr txBox="1"/>
          <p:nvPr/>
        </p:nvSpPr>
        <p:spPr>
          <a:xfrm>
            <a:off x="7253842" y="5867980"/>
            <a:ext cx="1639360" cy="369332"/>
          </a:xfrm>
          <a:prstGeom prst="rect">
            <a:avLst/>
          </a:prstGeom>
          <a:noFill/>
        </p:spPr>
        <p:txBody>
          <a:bodyPr wrap="none" rtlCol="0">
            <a:spAutoFit/>
          </a:bodyPr>
          <a:lstStyle/>
          <a:p>
            <a:r>
              <a:rPr kumimoji="1" lang="en-US" altLang="ja-JP" sz="1800" dirty="0" smtClean="0">
                <a:solidFill>
                  <a:schemeClr val="tx1">
                    <a:lumMod val="50000"/>
                    <a:lumOff val="50000"/>
                  </a:schemeClr>
                </a:solidFill>
                <a:latin typeface="+mj-lt"/>
                <a:ea typeface="+mn-ea"/>
              </a:rPr>
              <a:t>Performance</a:t>
            </a:r>
            <a:endParaRPr kumimoji="1" lang="ja-JP" altLang="en-US" sz="1800" dirty="0">
              <a:solidFill>
                <a:schemeClr val="tx1">
                  <a:lumMod val="50000"/>
                  <a:lumOff val="50000"/>
                </a:schemeClr>
              </a:solidFill>
              <a:latin typeface="+mj-lt"/>
              <a:ea typeface="+mn-ea"/>
            </a:endParaRPr>
          </a:p>
        </p:txBody>
      </p:sp>
      <p:sp>
        <p:nvSpPr>
          <p:cNvPr id="6" name="Rectangle 12"/>
          <p:cNvSpPr/>
          <p:nvPr/>
        </p:nvSpPr>
        <p:spPr>
          <a:xfrm>
            <a:off x="705192" y="5222084"/>
            <a:ext cx="1512168" cy="903647"/>
          </a:xfrm>
          <a:prstGeom prst="rect">
            <a:avLst/>
          </a:prstGeom>
          <a:solidFill>
            <a:schemeClr val="accent5">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en-US" altLang="ja-JP" sz="1600" dirty="0" smtClean="0">
              <a:solidFill>
                <a:schemeClr val="bg1"/>
              </a:solidFill>
              <a:latin typeface="+mj-lt"/>
            </a:endParaRPr>
          </a:p>
          <a:p>
            <a:r>
              <a:rPr lang="en-US" altLang="ja-JP" sz="1600" dirty="0" smtClean="0">
                <a:solidFill>
                  <a:schemeClr val="bg1"/>
                </a:solidFill>
                <a:latin typeface="+mj-lt"/>
              </a:rPr>
              <a:t>Small </a:t>
            </a:r>
          </a:p>
          <a:p>
            <a:r>
              <a:rPr kumimoji="1" lang="en-US" altLang="ja-JP" sz="1600" dirty="0" smtClean="0">
                <a:solidFill>
                  <a:schemeClr val="bg1"/>
                </a:solidFill>
                <a:latin typeface="+mj-lt"/>
              </a:rPr>
              <a:t>HMI</a:t>
            </a:r>
            <a:endParaRPr kumimoji="1" lang="ja-JP" altLang="en-US" sz="1600" dirty="0">
              <a:solidFill>
                <a:schemeClr val="bg1"/>
              </a:solidFill>
              <a:latin typeface="+mj-lt"/>
            </a:endParaRPr>
          </a:p>
        </p:txBody>
      </p:sp>
      <p:sp>
        <p:nvSpPr>
          <p:cNvPr id="7" name="Rectangle 16"/>
          <p:cNvSpPr/>
          <p:nvPr/>
        </p:nvSpPr>
        <p:spPr>
          <a:xfrm>
            <a:off x="1997258" y="4365104"/>
            <a:ext cx="1426364" cy="1101555"/>
          </a:xfrm>
          <a:prstGeom prst="rect">
            <a:avLst/>
          </a:prstGeom>
          <a:solidFill>
            <a:schemeClr val="accent5">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Ins="0" rtlCol="0" anchor="ctr"/>
          <a:lstStyle/>
          <a:p>
            <a:r>
              <a:rPr kumimoji="1" lang="en-US" altLang="ja-JP" sz="1600" dirty="0" smtClean="0">
                <a:solidFill>
                  <a:schemeClr val="bg1"/>
                </a:solidFill>
                <a:latin typeface="+mj-lt"/>
              </a:rPr>
              <a:t>Standard</a:t>
            </a:r>
          </a:p>
          <a:p>
            <a:r>
              <a:rPr kumimoji="1" lang="en-US" altLang="ja-JP" sz="1600" dirty="0" smtClean="0">
                <a:solidFill>
                  <a:schemeClr val="bg1"/>
                </a:solidFill>
                <a:latin typeface="+mj-lt"/>
              </a:rPr>
              <a:t>HMI</a:t>
            </a:r>
            <a:endParaRPr kumimoji="1" lang="ja-JP" altLang="en-US" sz="1600" dirty="0">
              <a:solidFill>
                <a:schemeClr val="bg1"/>
              </a:solidFill>
              <a:latin typeface="+mj-lt"/>
            </a:endParaRPr>
          </a:p>
        </p:txBody>
      </p:sp>
      <p:sp>
        <p:nvSpPr>
          <p:cNvPr id="8" name="Rectangle 17"/>
          <p:cNvSpPr/>
          <p:nvPr/>
        </p:nvSpPr>
        <p:spPr>
          <a:xfrm>
            <a:off x="3423622" y="3717032"/>
            <a:ext cx="1492218" cy="1749628"/>
          </a:xfrm>
          <a:prstGeom prst="rect">
            <a:avLst/>
          </a:prstGeom>
          <a:solidFill>
            <a:schemeClr val="accent5">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altLang="ja-JP" sz="1600" dirty="0" smtClean="0">
                <a:solidFill>
                  <a:schemeClr val="bg1"/>
                </a:solidFill>
                <a:latin typeface="+mj-lt"/>
              </a:rPr>
              <a:t>High-End</a:t>
            </a:r>
          </a:p>
          <a:p>
            <a:r>
              <a:rPr kumimoji="1" lang="en-US" altLang="ja-JP" sz="1600" dirty="0" smtClean="0">
                <a:solidFill>
                  <a:schemeClr val="bg1"/>
                </a:solidFill>
                <a:latin typeface="+mj-lt"/>
              </a:rPr>
              <a:t>HMI</a:t>
            </a:r>
            <a:endParaRPr kumimoji="1" lang="ja-JP" altLang="en-US" sz="1600" dirty="0">
              <a:solidFill>
                <a:schemeClr val="bg1"/>
              </a:solidFill>
              <a:latin typeface="+mj-lt"/>
            </a:endParaRPr>
          </a:p>
        </p:txBody>
      </p:sp>
      <p:sp>
        <p:nvSpPr>
          <p:cNvPr id="9" name="Rectangle 18"/>
          <p:cNvSpPr/>
          <p:nvPr/>
        </p:nvSpPr>
        <p:spPr>
          <a:xfrm>
            <a:off x="6452597" y="2060848"/>
            <a:ext cx="1486139" cy="1581589"/>
          </a:xfrm>
          <a:prstGeom prst="rect">
            <a:avLst/>
          </a:prstGeom>
          <a:solidFill>
            <a:srgbClr val="3399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kumimoji="1" lang="en-US" altLang="ja-JP" sz="1600" dirty="0" smtClean="0">
              <a:solidFill>
                <a:schemeClr val="bg1"/>
              </a:solidFill>
              <a:latin typeface="+mj-lt"/>
            </a:endParaRPr>
          </a:p>
          <a:p>
            <a:endParaRPr kumimoji="1" lang="en-US" altLang="ja-JP" sz="1600" dirty="0" smtClean="0">
              <a:solidFill>
                <a:schemeClr val="bg1"/>
              </a:solidFill>
              <a:latin typeface="+mj-lt"/>
            </a:endParaRPr>
          </a:p>
          <a:p>
            <a:r>
              <a:rPr kumimoji="1" lang="en-US" altLang="ja-JP" sz="1600" dirty="0" smtClean="0">
                <a:solidFill>
                  <a:schemeClr val="bg1"/>
                </a:solidFill>
                <a:latin typeface="+mj-lt"/>
              </a:rPr>
              <a:t>Industrial</a:t>
            </a:r>
          </a:p>
          <a:p>
            <a:r>
              <a:rPr kumimoji="1" lang="en-US" altLang="ja-JP" sz="1600" dirty="0" smtClean="0">
                <a:solidFill>
                  <a:schemeClr val="bg1"/>
                </a:solidFill>
                <a:latin typeface="+mj-lt"/>
              </a:rPr>
              <a:t>Panel Computer</a:t>
            </a:r>
            <a:endParaRPr kumimoji="1" lang="ja-JP" altLang="en-US" sz="1600" dirty="0">
              <a:solidFill>
                <a:schemeClr val="bg1"/>
              </a:solidFill>
              <a:latin typeface="+mj-lt"/>
            </a:endParaRPr>
          </a:p>
        </p:txBody>
      </p:sp>
      <p:cxnSp>
        <p:nvCxnSpPr>
          <p:cNvPr id="10" name="Straight Arrow Connector 8"/>
          <p:cNvCxnSpPr/>
          <p:nvPr/>
        </p:nvCxnSpPr>
        <p:spPr>
          <a:xfrm flipV="1">
            <a:off x="701114" y="2196507"/>
            <a:ext cx="0" cy="3968797"/>
          </a:xfrm>
          <a:prstGeom prst="straightConnector1">
            <a:avLst/>
          </a:prstGeom>
          <a:solidFill>
            <a:schemeClr val="accent1"/>
          </a:solidFill>
          <a:ln w="9525" cap="flat" cmpd="sng" algn="ctr">
            <a:solidFill>
              <a:schemeClr val="tx1">
                <a:lumMod val="50000"/>
                <a:lumOff val="50000"/>
              </a:schemeClr>
            </a:solidFill>
            <a:prstDash val="solid"/>
            <a:round/>
            <a:headEnd type="none" w="med" len="med"/>
            <a:tailEnd type="arrow"/>
          </a:ln>
          <a:effectLst/>
        </p:spPr>
      </p:cxnSp>
      <p:pic>
        <p:nvPicPr>
          <p:cNvPr id="11" name="Picture 2"/>
          <p:cNvPicPr>
            <a:picLocks noChangeAspect="1" noChangeArrowheads="1"/>
          </p:cNvPicPr>
          <p:nvPr/>
        </p:nvPicPr>
        <p:blipFill>
          <a:blip r:embed="rId2" cstate="screen">
            <a:extLst>
              <a:ext uri="{BEBA8EAE-BF5A-486C-A8C5-ECC9F3942E4B}">
                <a14:imgProps xmlns="" xmlns:a14="http://schemas.microsoft.com/office/drawing/2010/main">
                  <a14:imgLayer r:embed="rId3">
                    <a14:imgEffect>
                      <a14:brightnessContrast contrast="40000"/>
                    </a14:imgEffect>
                  </a14:imgLayer>
                </a14:imgProps>
              </a:ext>
              <a:ext uri="{28A0092B-C50C-407E-A947-70E740481C1C}">
                <a14:useLocalDpi xmlns="" xmlns:a14="http://schemas.microsoft.com/office/drawing/2010/main"/>
              </a:ext>
            </a:extLst>
          </a:blip>
          <a:srcRect/>
          <a:stretch>
            <a:fillRect/>
          </a:stretch>
        </p:blipFill>
        <p:spPr bwMode="auto">
          <a:xfrm>
            <a:off x="7607892" y="2125740"/>
            <a:ext cx="1428604" cy="10872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2" name="直線矢印コネクタ 11"/>
          <p:cNvCxnSpPr/>
          <p:nvPr/>
        </p:nvCxnSpPr>
        <p:spPr bwMode="auto">
          <a:xfrm>
            <a:off x="716757" y="6165304"/>
            <a:ext cx="8136904" cy="0"/>
          </a:xfrm>
          <a:prstGeom prst="straightConnector1">
            <a:avLst/>
          </a:prstGeom>
          <a:solidFill>
            <a:schemeClr val="accent1"/>
          </a:solidFill>
          <a:ln w="9525" cap="flat" cmpd="sng" algn="ctr">
            <a:solidFill>
              <a:schemeClr val="tx1">
                <a:lumMod val="50000"/>
                <a:lumOff val="50000"/>
              </a:schemeClr>
            </a:solidFill>
            <a:prstDash val="solid"/>
            <a:round/>
            <a:headEnd type="none" w="med" len="med"/>
            <a:tailEnd type="arrow"/>
          </a:ln>
          <a:effectLst/>
        </p:spPr>
      </p:cxnSp>
      <p:pic>
        <p:nvPicPr>
          <p:cNvPr id="13" name="Picture 1"/>
          <p:cNvPicPr>
            <a:picLocks noChangeAspect="1" noChangeArrowheads="1"/>
          </p:cNvPicPr>
          <p:nvPr/>
        </p:nvPicPr>
        <p:blipFill>
          <a:blip r:embed="rId4" cstate="print"/>
          <a:srcRect/>
          <a:stretch>
            <a:fillRect/>
          </a:stretch>
        </p:blipFill>
        <p:spPr bwMode="auto">
          <a:xfrm>
            <a:off x="2699792" y="5013176"/>
            <a:ext cx="714375" cy="704850"/>
          </a:xfrm>
          <a:prstGeom prst="rect">
            <a:avLst/>
          </a:prstGeom>
          <a:noFill/>
          <a:ln w="9525">
            <a:noFill/>
            <a:miter lim="800000"/>
            <a:headEnd/>
            <a:tailEnd/>
          </a:ln>
        </p:spPr>
      </p:pic>
      <p:pic>
        <p:nvPicPr>
          <p:cNvPr id="14" name="Picture 15"/>
          <p:cNvPicPr>
            <a:picLocks noChangeAspect="1"/>
          </p:cNvPicPr>
          <p:nvPr/>
        </p:nvPicPr>
        <p:blipFill>
          <a:blip r:embed="rId5" cstate="email">
            <a:extLst>
              <a:ext uri="{BEBA8EAE-BF5A-486C-A8C5-ECC9F3942E4B}">
                <a14:imgProps xmlns="" xmlns:a14="http://schemas.microsoft.com/office/drawing/2010/main">
                  <a14:imgLayer r:embed="rId6">
                    <a14:imgEffect>
                      <a14:colorTemperature colorTemp="5300"/>
                    </a14:imgEffect>
                    <a14:imgEffect>
                      <a14:brightnessContrast bright="20000"/>
                    </a14:imgEffect>
                  </a14:imgLayer>
                </a14:imgProps>
              </a:ext>
              <a:ext uri="{28A0092B-C50C-407E-A947-70E740481C1C}">
                <a14:useLocalDpi xmlns="" xmlns:a14="http://schemas.microsoft.com/office/drawing/2010/main"/>
              </a:ext>
            </a:extLst>
          </a:blip>
          <a:stretch>
            <a:fillRect/>
          </a:stretch>
        </p:blipFill>
        <p:spPr>
          <a:xfrm>
            <a:off x="4139952" y="4653136"/>
            <a:ext cx="1146587" cy="897555"/>
          </a:xfrm>
          <a:prstGeom prst="rect">
            <a:avLst/>
          </a:prstGeom>
        </p:spPr>
      </p:pic>
      <p:pic>
        <p:nvPicPr>
          <p:cNvPr id="15" name="Picture 6"/>
          <p:cNvPicPr>
            <a:picLocks noChangeAspect="1" noChangeArrowheads="1"/>
          </p:cNvPicPr>
          <p:nvPr/>
        </p:nvPicPr>
        <p:blipFill>
          <a:blip r:embed="rId7" cstate="print"/>
          <a:srcRect/>
          <a:stretch>
            <a:fillRect/>
          </a:stretch>
        </p:blipFill>
        <p:spPr bwMode="auto">
          <a:xfrm>
            <a:off x="1493202" y="5589240"/>
            <a:ext cx="642385" cy="424433"/>
          </a:xfrm>
          <a:prstGeom prst="rect">
            <a:avLst/>
          </a:prstGeom>
          <a:noFill/>
          <a:ln w="9525">
            <a:noFill/>
            <a:miter lim="800000"/>
            <a:headEnd/>
            <a:tailEnd/>
          </a:ln>
        </p:spPr>
      </p:pic>
      <p:sp>
        <p:nvSpPr>
          <p:cNvPr id="16" name="正方形/長方形 15"/>
          <p:cNvSpPr/>
          <p:nvPr/>
        </p:nvSpPr>
        <p:spPr>
          <a:xfrm>
            <a:off x="1944534" y="4355812"/>
            <a:ext cx="1619354" cy="369332"/>
          </a:xfrm>
          <a:prstGeom prst="rect">
            <a:avLst/>
          </a:prstGeom>
        </p:spPr>
        <p:txBody>
          <a:bodyPr wrap="none">
            <a:spAutoFit/>
          </a:bodyPr>
          <a:lstStyle/>
          <a:p>
            <a:r>
              <a:rPr kumimoji="1" lang="en-US" altLang="ja-JP" sz="1800" dirty="0" smtClean="0">
                <a:latin typeface="+mn-lt"/>
              </a:rPr>
              <a:t>GP4000W/M</a:t>
            </a:r>
            <a:endParaRPr kumimoji="1" lang="en-US" altLang="ja-JP" sz="1200" dirty="0" smtClean="0">
              <a:latin typeface="+mn-lt"/>
            </a:endParaRPr>
          </a:p>
        </p:txBody>
      </p:sp>
      <p:sp>
        <p:nvSpPr>
          <p:cNvPr id="17" name="正方形/長方形 16"/>
          <p:cNvSpPr/>
          <p:nvPr/>
        </p:nvSpPr>
        <p:spPr>
          <a:xfrm>
            <a:off x="683568" y="5222084"/>
            <a:ext cx="1093569" cy="369332"/>
          </a:xfrm>
          <a:prstGeom prst="rect">
            <a:avLst/>
          </a:prstGeom>
        </p:spPr>
        <p:txBody>
          <a:bodyPr wrap="none">
            <a:spAutoFit/>
          </a:bodyPr>
          <a:lstStyle/>
          <a:p>
            <a:r>
              <a:rPr kumimoji="1" lang="en-US" altLang="ja-JP" sz="1800" dirty="0" smtClean="0">
                <a:latin typeface="+mn-lt"/>
              </a:rPr>
              <a:t>GP4100</a:t>
            </a:r>
            <a:endParaRPr kumimoji="1" lang="en-US" altLang="ja-JP" sz="1200" dirty="0" smtClean="0">
              <a:latin typeface="+mn-lt"/>
            </a:endParaRPr>
          </a:p>
        </p:txBody>
      </p:sp>
      <p:sp>
        <p:nvSpPr>
          <p:cNvPr id="18" name="正方形/長方形 17"/>
          <p:cNvSpPr/>
          <p:nvPr/>
        </p:nvSpPr>
        <p:spPr>
          <a:xfrm>
            <a:off x="3407772" y="3707740"/>
            <a:ext cx="1236236" cy="369332"/>
          </a:xfrm>
          <a:prstGeom prst="rect">
            <a:avLst/>
          </a:prstGeom>
        </p:spPr>
        <p:txBody>
          <a:bodyPr wrap="none">
            <a:spAutoFit/>
          </a:bodyPr>
          <a:lstStyle/>
          <a:p>
            <a:r>
              <a:rPr kumimoji="1" lang="en-US" altLang="ja-JP" sz="1800" dirty="0" smtClean="0">
                <a:latin typeface="+mn-lt"/>
              </a:rPr>
              <a:t>GP4000T</a:t>
            </a:r>
            <a:endParaRPr kumimoji="1" lang="en-US" altLang="ja-JP" sz="1200" dirty="0" smtClean="0">
              <a:latin typeface="+mn-lt"/>
            </a:endParaRPr>
          </a:p>
        </p:txBody>
      </p:sp>
      <p:grpSp>
        <p:nvGrpSpPr>
          <p:cNvPr id="19" name="グループ化 38"/>
          <p:cNvGrpSpPr/>
          <p:nvPr/>
        </p:nvGrpSpPr>
        <p:grpSpPr>
          <a:xfrm>
            <a:off x="3347864" y="2211980"/>
            <a:ext cx="3113890" cy="1848146"/>
            <a:chOff x="3347864" y="2067964"/>
            <a:chExt cx="3113890" cy="1848146"/>
          </a:xfrm>
        </p:grpSpPr>
        <p:sp>
          <p:nvSpPr>
            <p:cNvPr id="20" name="Rectangle 30"/>
            <p:cNvSpPr/>
            <p:nvPr/>
          </p:nvSpPr>
          <p:spPr>
            <a:xfrm>
              <a:off x="4674251" y="2348880"/>
              <a:ext cx="1787503" cy="1567230"/>
            </a:xfrm>
            <a:prstGeom prst="rect">
              <a:avLst/>
            </a:prstGeom>
            <a:solidFill>
              <a:srgbClr val="FF9900"/>
            </a:solidFill>
            <a:ln w="57150">
              <a:no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en-US" altLang="ja-JP" dirty="0" smtClean="0">
                <a:solidFill>
                  <a:schemeClr val="bg1"/>
                </a:solidFill>
                <a:latin typeface="+mj-lt"/>
              </a:endParaRPr>
            </a:p>
            <a:p>
              <a:pPr algn="ctr"/>
              <a:r>
                <a:rPr kumimoji="1" lang="en-US" altLang="ja-JP" dirty="0" smtClean="0">
                  <a:solidFill>
                    <a:schemeClr val="bg1"/>
                  </a:solidFill>
                  <a:latin typeface="+mj-lt"/>
                </a:rPr>
                <a:t>New Market</a:t>
              </a:r>
              <a:endParaRPr kumimoji="1" lang="ja-JP" altLang="en-US" dirty="0">
                <a:solidFill>
                  <a:schemeClr val="bg1"/>
                </a:solidFill>
                <a:latin typeface="+mj-lt"/>
              </a:endParaRPr>
            </a:p>
          </p:txBody>
        </p:sp>
        <p:grpSp>
          <p:nvGrpSpPr>
            <p:cNvPr id="21" name="Group 21"/>
            <p:cNvGrpSpPr/>
            <p:nvPr/>
          </p:nvGrpSpPr>
          <p:grpSpPr>
            <a:xfrm>
              <a:off x="3347864" y="2067964"/>
              <a:ext cx="1422614" cy="1145012"/>
              <a:chOff x="1142870" y="1204130"/>
              <a:chExt cx="5338564" cy="3982569"/>
            </a:xfrm>
          </p:grpSpPr>
          <p:pic>
            <p:nvPicPr>
              <p:cNvPr id="23" name="Picture 2"/>
              <p:cNvPicPr>
                <a:picLocks noChangeAspect="1" noChangeArrowheads="1"/>
              </p:cNvPicPr>
              <p:nvPr/>
            </p:nvPicPr>
            <p:blipFill>
              <a:blip r:embed="rId8" cstate="screen">
                <a:extLst>
                  <a:ext uri="{28A0092B-C50C-407E-A947-70E740481C1C}">
                    <a14:useLocalDpi xmlns="" xmlns:a14="http://schemas.microsoft.com/office/drawing/2010/main"/>
                  </a:ext>
                </a:extLst>
              </a:blip>
              <a:srcRect/>
              <a:stretch>
                <a:fillRect/>
              </a:stretch>
            </p:blipFill>
            <p:spPr bwMode="auto">
              <a:xfrm>
                <a:off x="1142870" y="1204130"/>
                <a:ext cx="5338564" cy="39825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4" name="Picture 3" descr="C:\Users\SESA11265\Documents\Work\Products\Software\Imagine\Marketing Offers\Brand Differentiation\RT Design\RT redesign_Step3_2012-12\DESIGN_TEMPLATE_SIMPLE\Delivery_Template_Simple_V1\Template_Simple_V1_19.png"/>
              <p:cNvPicPr>
                <a:picLocks noChangeAspect="1" noChangeArrowheads="1"/>
              </p:cNvPicPr>
              <p:nvPr/>
            </p:nvPicPr>
            <p:blipFill>
              <a:blip r:embed="rId9" cstate="screen">
                <a:extLst>
                  <a:ext uri="{28A0092B-C50C-407E-A947-70E740481C1C}">
                    <a14:useLocalDpi xmlns="" xmlns:a14="http://schemas.microsoft.com/office/drawing/2010/main"/>
                  </a:ext>
                </a:extLst>
              </a:blip>
              <a:srcRect/>
              <a:stretch>
                <a:fillRect/>
              </a:stretch>
            </p:blipFill>
            <p:spPr bwMode="auto">
              <a:xfrm>
                <a:off x="1906454" y="1776821"/>
                <a:ext cx="4031995" cy="3024001"/>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2" name="正方形/長方形 21"/>
            <p:cNvSpPr/>
            <p:nvPr/>
          </p:nvSpPr>
          <p:spPr>
            <a:xfrm>
              <a:off x="4815364" y="2340169"/>
              <a:ext cx="1556836" cy="523220"/>
            </a:xfrm>
            <a:prstGeom prst="rect">
              <a:avLst/>
            </a:prstGeom>
          </p:spPr>
          <p:txBody>
            <a:bodyPr wrap="none">
              <a:spAutoFit/>
            </a:bodyPr>
            <a:lstStyle/>
            <a:p>
              <a:r>
                <a:rPr kumimoji="1" lang="en-US" altLang="ja-JP" sz="2800" dirty="0" smtClean="0">
                  <a:latin typeface="+mn-lt"/>
                </a:rPr>
                <a:t>SP5000</a:t>
              </a:r>
              <a:endParaRPr kumimoji="1" lang="en-US" altLang="ja-JP" sz="1800" dirty="0" smtClean="0">
                <a:latin typeface="+mn-lt"/>
              </a:endParaRPr>
            </a:p>
          </p:txBody>
        </p:sp>
      </p:grpSp>
      <p:sp>
        <p:nvSpPr>
          <p:cNvPr id="25" name="正方形/長方形 24"/>
          <p:cNvSpPr/>
          <p:nvPr/>
        </p:nvSpPr>
        <p:spPr>
          <a:xfrm>
            <a:off x="6525209" y="2060848"/>
            <a:ext cx="1071127" cy="369332"/>
          </a:xfrm>
          <a:prstGeom prst="rect">
            <a:avLst/>
          </a:prstGeom>
        </p:spPr>
        <p:txBody>
          <a:bodyPr wrap="none">
            <a:spAutoFit/>
          </a:bodyPr>
          <a:lstStyle/>
          <a:p>
            <a:r>
              <a:rPr kumimoji="1" lang="en-US" altLang="ja-JP" sz="1800" dirty="0" smtClean="0">
                <a:latin typeface="+mn-lt"/>
              </a:rPr>
              <a:t>PS4000</a:t>
            </a:r>
            <a:endParaRPr kumimoji="1" lang="en-US" altLang="ja-JP" sz="1200" dirty="0" smtClean="0">
              <a:latin typeface="+mn-lt"/>
            </a:endParaRPr>
          </a:p>
        </p:txBody>
      </p:sp>
      <p:sp>
        <p:nvSpPr>
          <p:cNvPr id="26" name="正方形/長方形 23"/>
          <p:cNvSpPr>
            <a:spLocks noChangeArrowheads="1"/>
          </p:cNvSpPr>
          <p:nvPr/>
        </p:nvSpPr>
        <p:spPr bwMode="auto">
          <a:xfrm>
            <a:off x="4824028" y="1592796"/>
            <a:ext cx="4140460" cy="338554"/>
          </a:xfrm>
          <a:prstGeom prst="rect">
            <a:avLst/>
          </a:prstGeom>
          <a:noFill/>
          <a:ln w="9525">
            <a:noFill/>
            <a:miter lim="800000"/>
            <a:headEnd/>
            <a:tailEnd/>
          </a:ln>
        </p:spPr>
        <p:txBody>
          <a:bodyPr wrap="square" anchor="t">
            <a:spAutoFit/>
          </a:bodyPr>
          <a:lstStyle/>
          <a:p>
            <a:pPr fontAlgn="ctr">
              <a:spcBef>
                <a:spcPts val="0"/>
              </a:spcBef>
              <a:spcAft>
                <a:spcPts val="0"/>
              </a:spcAft>
              <a:defRPr/>
            </a:pPr>
            <a:r>
              <a:rPr lang="en-US" altLang="ja-JP" sz="1600"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 SP5000 is NOT successor of GP4000</a:t>
            </a:r>
            <a:endParaRPr lang="ja-JP" altLang="en-US" sz="1600"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3"/>
          <p:cNvSpPr>
            <a:spLocks noChangeArrowheads="1"/>
          </p:cNvSpPr>
          <p:nvPr/>
        </p:nvSpPr>
        <p:spPr bwMode="auto">
          <a:xfrm>
            <a:off x="143508" y="1239143"/>
            <a:ext cx="8568952" cy="461665"/>
          </a:xfrm>
          <a:prstGeom prst="rect">
            <a:avLst/>
          </a:prstGeom>
          <a:noFill/>
          <a:ln w="9525">
            <a:noFill/>
            <a:miter lim="800000"/>
            <a:headEnd/>
            <a:tailEnd/>
          </a:ln>
        </p:spPr>
        <p:txBody>
          <a:bodyPr wrap="square" anchor="t">
            <a:spAutoFit/>
          </a:bodyPr>
          <a:lstStyle/>
          <a:p>
            <a:pPr fontAlgn="ctr">
              <a:spcBef>
                <a:spcPts val="0"/>
              </a:spcBef>
              <a:spcAft>
                <a:spcPts val="0"/>
              </a:spcAft>
              <a:defRPr/>
            </a:pPr>
            <a:r>
              <a:rPr lang="en-US" altLang="ja-JP"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Offer New Interface terminal to create new category</a:t>
            </a:r>
            <a:endParaRPr lang="ja-JP" altLang="en-US"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down)">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正方形/長方形 23"/>
          <p:cNvSpPr>
            <a:spLocks noChangeArrowheads="1"/>
          </p:cNvSpPr>
          <p:nvPr/>
        </p:nvSpPr>
        <p:spPr bwMode="auto">
          <a:xfrm>
            <a:off x="251520" y="333375"/>
            <a:ext cx="7272808" cy="523220"/>
          </a:xfrm>
          <a:prstGeom prst="rect">
            <a:avLst/>
          </a:prstGeom>
          <a:noFill/>
          <a:ln w="9525">
            <a:noFill/>
            <a:miter lim="800000"/>
            <a:headEnd/>
            <a:tailEnd/>
          </a:ln>
        </p:spPr>
        <p:txBody>
          <a:bodyPr wrap="square">
            <a:spAutoFit/>
          </a:bodyPr>
          <a:lstStyle/>
          <a:p>
            <a:pPr>
              <a:defRPr/>
            </a:pPr>
            <a:r>
              <a:rPr lang="en-US" altLang="ja-JP" sz="2800" dirty="0" smtClean="0">
                <a:solidFill>
                  <a:schemeClr val="tx1">
                    <a:lumMod val="50000"/>
                    <a:lumOff val="50000"/>
                  </a:schemeClr>
                </a:solidFill>
                <a:latin typeface="+mj-lt"/>
                <a:ea typeface="メイリオ" pitchFamily="50" charset="-128"/>
                <a:cs typeface="メイリオ" pitchFamily="50" charset="-128"/>
              </a:rPr>
              <a:t>Concept</a:t>
            </a:r>
            <a:endParaRPr lang="en-US" altLang="ja-JP" sz="2800" dirty="0">
              <a:solidFill>
                <a:schemeClr val="tx1">
                  <a:lumMod val="50000"/>
                  <a:lumOff val="50000"/>
                </a:schemeClr>
              </a:solidFill>
              <a:latin typeface="+mj-lt"/>
              <a:ea typeface="メイリオ" pitchFamily="50" charset="-128"/>
              <a:cs typeface="メイリオ" pitchFamily="50" charset="-128"/>
            </a:endParaRPr>
          </a:p>
        </p:txBody>
      </p:sp>
      <p:pic>
        <p:nvPicPr>
          <p:cNvPr id="20" name="図 19"/>
          <p:cNvPicPr>
            <a:picLocks noChangeAspect="1"/>
          </p:cNvPicPr>
          <p:nvPr/>
        </p:nvPicPr>
        <p:blipFill rotWithShape="1">
          <a:blip r:embed="rId3" cstate="print">
            <a:extLst>
              <a:ext uri="{28A0092B-C50C-407E-A947-70E740481C1C}">
                <a14:useLocalDpi xmlns="" xmlns:a14="http://schemas.microsoft.com/office/drawing/2010/main" val="0"/>
              </a:ext>
            </a:extLst>
          </a:blip>
          <a:srcRect l="3428" r="2737"/>
          <a:stretch/>
        </p:blipFill>
        <p:spPr>
          <a:xfrm>
            <a:off x="-13196" y="1071566"/>
            <a:ext cx="9197397" cy="5840731"/>
          </a:xfrm>
          <a:prstGeom prst="rect">
            <a:avLst/>
          </a:prstGeom>
        </p:spPr>
      </p:pic>
      <p:cxnSp>
        <p:nvCxnSpPr>
          <p:cNvPr id="45" name="直線コネクタ 44"/>
          <p:cNvCxnSpPr/>
          <p:nvPr/>
        </p:nvCxnSpPr>
        <p:spPr bwMode="auto">
          <a:xfrm flipH="1">
            <a:off x="4499992" y="1071606"/>
            <a:ext cx="1" cy="1593881"/>
          </a:xfrm>
          <a:prstGeom prst="line">
            <a:avLst/>
          </a:prstGeom>
          <a:noFill/>
          <a:ln w="76200" cap="flat" cmpd="sng" algn="ctr">
            <a:solidFill>
              <a:srgbClr val="0070C0"/>
            </a:solidFill>
            <a:prstDash val="solid"/>
            <a:round/>
            <a:headEnd type="none" w="med" len="med"/>
            <a:tailEnd type="none" w="med" len="med"/>
          </a:ln>
          <a:effectLst/>
        </p:spPr>
      </p:cxnSp>
      <p:sp>
        <p:nvSpPr>
          <p:cNvPr id="18" name="円/楕円 17"/>
          <p:cNvSpPr/>
          <p:nvPr/>
        </p:nvSpPr>
        <p:spPr bwMode="auto">
          <a:xfrm>
            <a:off x="2942385" y="2194211"/>
            <a:ext cx="3141784" cy="3141784"/>
          </a:xfrm>
          <a:prstGeom prst="ellipse">
            <a:avLst/>
          </a:prstGeom>
          <a:solidFill>
            <a:srgbClr val="0070C0"/>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ja-JP" altLang="en-US" sz="1800" b="1" i="0" u="none" strike="noStrike" cap="none" normalizeH="0" baseline="0" dirty="0" smtClean="0">
              <a:ln>
                <a:noFill/>
              </a:ln>
              <a:solidFill>
                <a:schemeClr val="bg2"/>
              </a:solidFill>
              <a:effectLst/>
              <a:latin typeface="+mn-ea"/>
            </a:endParaRPr>
          </a:p>
        </p:txBody>
      </p:sp>
      <p:sp>
        <p:nvSpPr>
          <p:cNvPr id="19" name="正方形/長方形 18"/>
          <p:cNvSpPr/>
          <p:nvPr/>
        </p:nvSpPr>
        <p:spPr>
          <a:xfrm>
            <a:off x="3440838" y="4314582"/>
            <a:ext cx="2180405" cy="338554"/>
          </a:xfrm>
          <a:prstGeom prst="rect">
            <a:avLst/>
          </a:prstGeom>
        </p:spPr>
        <p:txBody>
          <a:bodyPr wrap="none">
            <a:spAutoFit/>
          </a:bodyPr>
          <a:lstStyle/>
          <a:p>
            <a:pPr algn="ctr"/>
            <a:r>
              <a:rPr kumimoji="1" lang="en-US" altLang="ja-JP" sz="1600" dirty="0" smtClean="0">
                <a:solidFill>
                  <a:schemeClr val="bg1"/>
                </a:solidFill>
                <a:effectLst>
                  <a:outerShdw blurRad="38100" dist="38100" dir="2700000" algn="tl">
                    <a:srgbClr val="000000">
                      <a:alpha val="43137"/>
                    </a:srgbClr>
                  </a:outerShdw>
                </a:effectLst>
                <a:latin typeface="+mn-ea"/>
              </a:rPr>
              <a:t>Optimized </a:t>
            </a:r>
            <a:r>
              <a:rPr kumimoji="1" lang="en-US" altLang="ja-JP" sz="1600" dirty="0">
                <a:solidFill>
                  <a:schemeClr val="bg1"/>
                </a:solidFill>
                <a:effectLst>
                  <a:outerShdw blurRad="38100" dist="38100" dir="2700000" algn="tl">
                    <a:srgbClr val="000000">
                      <a:alpha val="43137"/>
                    </a:srgbClr>
                  </a:outerShdw>
                </a:effectLst>
                <a:latin typeface="+mn-ea"/>
              </a:rPr>
              <a:t>information</a:t>
            </a:r>
            <a:endParaRPr lang="ja-JP" altLang="en-US" sz="1600" dirty="0">
              <a:solidFill>
                <a:schemeClr val="bg1"/>
              </a:solidFill>
              <a:effectLst>
                <a:outerShdw blurRad="38100" dist="38100" dir="2700000" algn="tl">
                  <a:srgbClr val="000000">
                    <a:alpha val="43137"/>
                  </a:srgbClr>
                </a:outerShdw>
              </a:effectLst>
              <a:latin typeface="+mn-ea"/>
            </a:endParaRPr>
          </a:p>
        </p:txBody>
      </p:sp>
      <p:sp>
        <p:nvSpPr>
          <p:cNvPr id="28" name="正方形/長方形 27"/>
          <p:cNvSpPr/>
          <p:nvPr/>
        </p:nvSpPr>
        <p:spPr>
          <a:xfrm>
            <a:off x="253554" y="1146810"/>
            <a:ext cx="4608512" cy="523220"/>
          </a:xfrm>
          <a:prstGeom prst="rect">
            <a:avLst/>
          </a:prstGeom>
        </p:spPr>
        <p:txBody>
          <a:bodyPr wrap="square">
            <a:spAutoFit/>
          </a:bodyPr>
          <a:lstStyle/>
          <a:p>
            <a:r>
              <a:rPr lang="en-US" altLang="ja-JP" sz="2800" b="1" dirty="0">
                <a:solidFill>
                  <a:schemeClr val="bg1"/>
                </a:solidFill>
                <a:effectLst>
                  <a:outerShdw blurRad="38100" dist="38100" dir="2700000" algn="tl">
                    <a:srgbClr val="000000">
                      <a:alpha val="43137"/>
                    </a:srgbClr>
                  </a:outerShdw>
                </a:effectLst>
                <a:latin typeface="+mn-ea"/>
              </a:rPr>
              <a:t>Valuable </a:t>
            </a:r>
            <a:r>
              <a:rPr lang="en-US" altLang="ja-JP" sz="2800" b="1" dirty="0" smtClean="0">
                <a:solidFill>
                  <a:schemeClr val="bg1"/>
                </a:solidFill>
                <a:effectLst>
                  <a:outerShdw blurRad="38100" dist="38100" dir="2700000" algn="tl">
                    <a:srgbClr val="000000">
                      <a:alpha val="43137"/>
                    </a:srgbClr>
                  </a:outerShdw>
                </a:effectLst>
                <a:latin typeface="+mn-ea"/>
              </a:rPr>
              <a:t>information</a:t>
            </a:r>
          </a:p>
        </p:txBody>
      </p:sp>
      <p:sp>
        <p:nvSpPr>
          <p:cNvPr id="29" name="正方形/長方形 28"/>
          <p:cNvSpPr/>
          <p:nvPr/>
        </p:nvSpPr>
        <p:spPr>
          <a:xfrm>
            <a:off x="4644008" y="1146810"/>
            <a:ext cx="4427984" cy="523220"/>
          </a:xfrm>
          <a:prstGeom prst="rect">
            <a:avLst/>
          </a:prstGeom>
        </p:spPr>
        <p:txBody>
          <a:bodyPr wrap="square">
            <a:spAutoFit/>
          </a:bodyPr>
          <a:lstStyle/>
          <a:p>
            <a:pPr algn="r"/>
            <a:r>
              <a:rPr lang="en-US" altLang="ja-JP" sz="2800" b="1" dirty="0" smtClean="0">
                <a:solidFill>
                  <a:schemeClr val="bg1"/>
                </a:solidFill>
                <a:effectLst>
                  <a:outerShdw blurRad="38100" dist="38100" dir="2700000" algn="tl">
                    <a:srgbClr val="000000">
                      <a:alpha val="43137"/>
                    </a:srgbClr>
                  </a:outerShdw>
                </a:effectLst>
                <a:latin typeface="+mn-ea"/>
              </a:rPr>
              <a:t>Secure data handling</a:t>
            </a:r>
            <a:endParaRPr lang="en-US" altLang="ja-JP" sz="2800" b="1" dirty="0">
              <a:solidFill>
                <a:schemeClr val="bg1"/>
              </a:solidFill>
              <a:effectLst>
                <a:outerShdw blurRad="38100" dist="38100" dir="2700000" algn="tl">
                  <a:srgbClr val="000000">
                    <a:alpha val="43137"/>
                  </a:srgbClr>
                </a:outerShdw>
              </a:effectLst>
              <a:latin typeface="+mn-ea"/>
            </a:endParaRPr>
          </a:p>
        </p:txBody>
      </p:sp>
      <p:sp>
        <p:nvSpPr>
          <p:cNvPr id="30" name="テキスト ボックス 29"/>
          <p:cNvSpPr txBox="1"/>
          <p:nvPr/>
        </p:nvSpPr>
        <p:spPr>
          <a:xfrm>
            <a:off x="2987824" y="3657218"/>
            <a:ext cx="3036409" cy="707886"/>
          </a:xfrm>
          <a:prstGeom prst="rect">
            <a:avLst/>
          </a:prstGeom>
          <a:noFill/>
        </p:spPr>
        <p:txBody>
          <a:bodyPr wrap="none" rtlCol="0">
            <a:spAutoFit/>
          </a:bodyPr>
          <a:lstStyle/>
          <a:p>
            <a:pPr algn="ctr"/>
            <a:r>
              <a:rPr kumimoji="1" lang="en-US" altLang="ja-JP" sz="4000" b="0" dirty="0" smtClean="0">
                <a:solidFill>
                  <a:schemeClr val="bg1"/>
                </a:solidFill>
                <a:effectLst>
                  <a:outerShdw blurRad="38100" dist="38100" dir="2700000" algn="tl">
                    <a:srgbClr val="000000">
                      <a:alpha val="43137"/>
                    </a:srgbClr>
                  </a:outerShdw>
                </a:effectLst>
                <a:latin typeface="+mn-ea"/>
              </a:rPr>
              <a:t>Smart Portal</a:t>
            </a:r>
            <a:endParaRPr kumimoji="1" lang="ja-JP" altLang="en-US" sz="4000" b="0" dirty="0">
              <a:solidFill>
                <a:schemeClr val="bg1"/>
              </a:solidFill>
              <a:effectLst>
                <a:outerShdw blurRad="38100" dist="38100" dir="2700000" algn="tl">
                  <a:srgbClr val="000000">
                    <a:alpha val="43137"/>
                  </a:srgbClr>
                </a:outerShdw>
              </a:effectLst>
              <a:latin typeface="+mn-ea"/>
            </a:endParaRPr>
          </a:p>
        </p:txBody>
      </p:sp>
      <p:cxnSp>
        <p:nvCxnSpPr>
          <p:cNvPr id="31" name="直線コネクタ 30"/>
          <p:cNvCxnSpPr/>
          <p:nvPr/>
        </p:nvCxnSpPr>
        <p:spPr bwMode="auto">
          <a:xfrm flipH="1">
            <a:off x="-108520" y="4797152"/>
            <a:ext cx="3655024" cy="1865476"/>
          </a:xfrm>
          <a:prstGeom prst="line">
            <a:avLst/>
          </a:prstGeom>
          <a:noFill/>
          <a:ln w="76200" cap="flat" cmpd="sng" algn="ctr">
            <a:solidFill>
              <a:srgbClr val="0070C0"/>
            </a:solidFill>
            <a:prstDash val="solid"/>
            <a:round/>
            <a:headEnd type="none" w="med" len="med"/>
            <a:tailEnd type="none" w="med" len="med"/>
          </a:ln>
          <a:effectLst/>
        </p:spPr>
      </p:cxnSp>
      <p:cxnSp>
        <p:nvCxnSpPr>
          <p:cNvPr id="32" name="直線コネクタ 31"/>
          <p:cNvCxnSpPr/>
          <p:nvPr/>
        </p:nvCxnSpPr>
        <p:spPr bwMode="auto">
          <a:xfrm flipH="1" flipV="1">
            <a:off x="5508104" y="4862556"/>
            <a:ext cx="3676098" cy="1734796"/>
          </a:xfrm>
          <a:prstGeom prst="line">
            <a:avLst/>
          </a:prstGeom>
          <a:noFill/>
          <a:ln w="76200" cap="flat" cmpd="sng" algn="ctr">
            <a:solidFill>
              <a:srgbClr val="0070C0"/>
            </a:solidFill>
            <a:prstDash val="solid"/>
            <a:round/>
            <a:headEnd type="none" w="med" len="med"/>
            <a:tailEnd type="none" w="med" len="med"/>
          </a:ln>
          <a:effectLst/>
        </p:spPr>
      </p:cxnSp>
      <p:pic>
        <p:nvPicPr>
          <p:cNvPr id="33" name="Picture 10" descr="C:\Users\SESA101726\Desktop\購入素材\pixta_7610965_M.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626773" y="2393099"/>
            <a:ext cx="1808573" cy="1323933"/>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37" name="正方形/長方形 36"/>
          <p:cNvSpPr/>
          <p:nvPr/>
        </p:nvSpPr>
        <p:spPr>
          <a:xfrm>
            <a:off x="1259632" y="5085184"/>
            <a:ext cx="6300700" cy="523220"/>
          </a:xfrm>
          <a:prstGeom prst="rect">
            <a:avLst/>
          </a:prstGeom>
        </p:spPr>
        <p:txBody>
          <a:bodyPr wrap="square">
            <a:spAutoFit/>
          </a:bodyPr>
          <a:lstStyle/>
          <a:p>
            <a:pPr algn="ctr"/>
            <a:r>
              <a:rPr lang="en-US" altLang="ja-JP" sz="2800" b="1" dirty="0">
                <a:solidFill>
                  <a:schemeClr val="bg1"/>
                </a:solidFill>
                <a:effectLst>
                  <a:outerShdw blurRad="38100" dist="38100" dir="2700000" algn="tl">
                    <a:srgbClr val="000000">
                      <a:alpha val="43137"/>
                    </a:srgbClr>
                  </a:outerShdw>
                </a:effectLst>
                <a:latin typeface="+mn-ea"/>
              </a:rPr>
              <a:t>Simple to </a:t>
            </a:r>
            <a:r>
              <a:rPr lang="en-US" altLang="ja-JP" sz="2800" b="1" dirty="0" smtClean="0">
                <a:solidFill>
                  <a:schemeClr val="bg1"/>
                </a:solidFill>
                <a:effectLst>
                  <a:outerShdw blurRad="38100" dist="38100" dir="2700000" algn="tl">
                    <a:srgbClr val="000000">
                      <a:alpha val="43137"/>
                    </a:srgbClr>
                  </a:outerShdw>
                </a:effectLst>
                <a:latin typeface="+mn-ea"/>
              </a:rPr>
              <a:t>use</a:t>
            </a:r>
            <a:endParaRPr lang="ja-JP" altLang="en-US" sz="2800" b="1" dirty="0">
              <a:solidFill>
                <a:schemeClr val="bg1"/>
              </a:solidFill>
              <a:effectLst>
                <a:outerShdw blurRad="38100" dist="38100" dir="2700000" algn="tl">
                  <a:srgbClr val="000000">
                    <a:alpha val="43137"/>
                  </a:srgbClr>
                </a:outerShdw>
              </a:effectLst>
              <a:latin typeface="+mn-ea"/>
            </a:endParaRPr>
          </a:p>
        </p:txBody>
      </p:sp>
      <p:sp>
        <p:nvSpPr>
          <p:cNvPr id="14" name="Rectangle 39"/>
          <p:cNvSpPr>
            <a:spLocks noChangeArrowheads="1"/>
          </p:cNvSpPr>
          <p:nvPr/>
        </p:nvSpPr>
        <p:spPr bwMode="gray">
          <a:xfrm>
            <a:off x="0" y="992760"/>
            <a:ext cx="9144000" cy="72008"/>
          </a:xfrm>
          <a:prstGeom prst="rect">
            <a:avLst/>
          </a:prstGeom>
          <a:solidFill>
            <a:schemeClr val="bg1"/>
          </a:solidFill>
          <a:ln w="9525">
            <a:solidFill>
              <a:schemeClr val="bg1"/>
            </a:solidFill>
            <a:miter lim="800000"/>
            <a:headEnd/>
            <a:tailEnd/>
          </a:ln>
        </p:spPr>
        <p:txBody>
          <a:bodyPr anchor="ctr"/>
          <a:lstStyle/>
          <a:p>
            <a:pPr algn="r"/>
            <a:endParaRPr lang="ja-JP" altLang="en-US" sz="6000" b="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Tree>
    <p:extLst>
      <p:ext uri="{BB962C8B-B14F-4D97-AF65-F5344CB8AC3E}">
        <p14:creationId xmlns="" xmlns:p14="http://schemas.microsoft.com/office/powerpoint/2010/main" val="3878770155"/>
      </p:ext>
    </p:extLst>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solidFill>
                  <a:schemeClr val="tx1">
                    <a:lumMod val="50000"/>
                    <a:lumOff val="50000"/>
                  </a:schemeClr>
                </a:solidFill>
              </a:rPr>
              <a:t>Utilize best suitable applications </a:t>
            </a:r>
            <a:endParaRPr kumimoji="1" lang="ja-JP" altLang="en-US" dirty="0">
              <a:solidFill>
                <a:schemeClr val="tx1">
                  <a:lumMod val="50000"/>
                  <a:lumOff val="50000"/>
                </a:schemeClr>
              </a:solidFill>
            </a:endParaRPr>
          </a:p>
        </p:txBody>
      </p:sp>
      <p:sp>
        <p:nvSpPr>
          <p:cNvPr id="30" name="テキスト ボックス 29"/>
          <p:cNvSpPr txBox="1"/>
          <p:nvPr/>
        </p:nvSpPr>
        <p:spPr>
          <a:xfrm>
            <a:off x="4740385" y="2939460"/>
            <a:ext cx="4368119" cy="1815882"/>
          </a:xfrm>
          <a:prstGeom prst="rect">
            <a:avLst/>
          </a:prstGeom>
          <a:noFill/>
        </p:spPr>
        <p:txBody>
          <a:bodyPr wrap="none" rtlCol="0">
            <a:spAutoFit/>
          </a:bodyPr>
          <a:lstStyle/>
          <a:p>
            <a:pPr>
              <a:buFont typeface="Wingdings" pitchFamily="2" charset="2"/>
              <a:buChar char="ü"/>
            </a:pPr>
            <a:r>
              <a:rPr kumimoji="1" lang="en-US" altLang="ja-JP" sz="1600" dirty="0" smtClean="0">
                <a:solidFill>
                  <a:schemeClr val="tx1">
                    <a:lumMod val="50000"/>
                    <a:lumOff val="50000"/>
                  </a:schemeClr>
                </a:solidFill>
                <a:latin typeface="+mj-lt"/>
              </a:rPr>
              <a:t> </a:t>
            </a:r>
            <a:r>
              <a:rPr kumimoji="1" lang="en-US" altLang="ja-JP" sz="1600" dirty="0" smtClean="0">
                <a:solidFill>
                  <a:schemeClr val="accent5">
                    <a:lumMod val="50000"/>
                  </a:schemeClr>
                </a:solidFill>
                <a:latin typeface="+mj-lt"/>
              </a:rPr>
              <a:t>Show Instruction </a:t>
            </a:r>
            <a:r>
              <a:rPr kumimoji="1" lang="en-US" altLang="ja-JP" sz="1600" dirty="0" smtClean="0">
                <a:solidFill>
                  <a:schemeClr val="tx1">
                    <a:lumMod val="50000"/>
                    <a:lumOff val="50000"/>
                  </a:schemeClr>
                </a:solidFill>
                <a:latin typeface="+mj-lt"/>
              </a:rPr>
              <a:t>to support operators</a:t>
            </a:r>
          </a:p>
          <a:p>
            <a:endParaRPr kumimoji="1" lang="en-US" altLang="ja-JP" sz="1600" dirty="0" smtClean="0">
              <a:solidFill>
                <a:schemeClr val="tx1">
                  <a:lumMod val="50000"/>
                  <a:lumOff val="50000"/>
                </a:schemeClr>
              </a:solidFill>
              <a:latin typeface="+mj-lt"/>
            </a:endParaRPr>
          </a:p>
          <a:p>
            <a:pPr>
              <a:buFont typeface="Wingdings" pitchFamily="2" charset="2"/>
              <a:buChar char="ü"/>
            </a:pPr>
            <a:r>
              <a:rPr lang="en-US" altLang="ja-JP" sz="1600" dirty="0" smtClean="0">
                <a:solidFill>
                  <a:schemeClr val="tx1">
                    <a:lumMod val="50000"/>
                    <a:lumOff val="50000"/>
                  </a:schemeClr>
                </a:solidFill>
                <a:latin typeface="+mj-lt"/>
              </a:rPr>
              <a:t> </a:t>
            </a:r>
            <a:r>
              <a:rPr lang="en-US" altLang="ja-JP" sz="1600" dirty="0" smtClean="0">
                <a:solidFill>
                  <a:schemeClr val="accent5">
                    <a:lumMod val="50000"/>
                  </a:schemeClr>
                </a:solidFill>
                <a:latin typeface="+mj-lt"/>
              </a:rPr>
              <a:t>Utilize existing </a:t>
            </a:r>
            <a:r>
              <a:rPr lang="en-US" altLang="ja-JP" sz="1600" dirty="0" smtClean="0">
                <a:solidFill>
                  <a:schemeClr val="tx1">
                    <a:lumMod val="50000"/>
                    <a:lumOff val="50000"/>
                  </a:schemeClr>
                </a:solidFill>
                <a:latin typeface="+mj-lt"/>
              </a:rPr>
              <a:t>manual </a:t>
            </a:r>
          </a:p>
          <a:p>
            <a:r>
              <a:rPr lang="en-US" altLang="ja-JP" sz="1600" dirty="0" smtClean="0">
                <a:solidFill>
                  <a:schemeClr val="tx1">
                    <a:lumMod val="50000"/>
                    <a:lumOff val="50000"/>
                  </a:schemeClr>
                </a:solidFill>
                <a:latin typeface="+mj-lt"/>
              </a:rPr>
              <a:t>   or trouble shooting guide</a:t>
            </a:r>
          </a:p>
          <a:p>
            <a:endParaRPr lang="en-US" altLang="ja-JP" sz="1600" dirty="0" smtClean="0">
              <a:solidFill>
                <a:schemeClr val="tx1">
                  <a:lumMod val="50000"/>
                  <a:lumOff val="50000"/>
                </a:schemeClr>
              </a:solidFill>
              <a:latin typeface="+mj-lt"/>
            </a:endParaRPr>
          </a:p>
          <a:p>
            <a:pPr>
              <a:buFont typeface="Wingdings" pitchFamily="2" charset="2"/>
              <a:buChar char="ü"/>
            </a:pPr>
            <a:r>
              <a:rPr lang="ja-JP" altLang="en-US" sz="1600" dirty="0" smtClean="0">
                <a:solidFill>
                  <a:schemeClr val="tx1">
                    <a:lumMod val="50000"/>
                    <a:lumOff val="50000"/>
                  </a:schemeClr>
                </a:solidFill>
                <a:latin typeface="+mj-lt"/>
              </a:rPr>
              <a:t> </a:t>
            </a:r>
            <a:r>
              <a:rPr lang="en-US" altLang="ja-JP" sz="1600" dirty="0" smtClean="0">
                <a:solidFill>
                  <a:schemeClr val="accent5">
                    <a:lumMod val="50000"/>
                  </a:schemeClr>
                </a:solidFill>
                <a:latin typeface="+mj-lt"/>
              </a:rPr>
              <a:t>Easily update </a:t>
            </a:r>
            <a:r>
              <a:rPr lang="en-US" altLang="ja-JP" sz="1600" dirty="0" smtClean="0">
                <a:solidFill>
                  <a:schemeClr val="tx1">
                    <a:lumMod val="50000"/>
                    <a:lumOff val="50000"/>
                  </a:schemeClr>
                </a:solidFill>
                <a:latin typeface="+mj-lt"/>
              </a:rPr>
              <a:t>manual etc.</a:t>
            </a:r>
          </a:p>
          <a:p>
            <a:r>
              <a:rPr lang="ja-JP" altLang="en-US" sz="1600" dirty="0">
                <a:solidFill>
                  <a:schemeClr val="tx1">
                    <a:lumMod val="50000"/>
                    <a:lumOff val="50000"/>
                  </a:schemeClr>
                </a:solidFill>
                <a:latin typeface="+mj-lt"/>
              </a:rPr>
              <a:t>　</a:t>
            </a:r>
            <a:r>
              <a:rPr lang="en-US" altLang="ja-JP" sz="1600" dirty="0" smtClean="0">
                <a:solidFill>
                  <a:schemeClr val="tx1">
                    <a:lumMod val="50000"/>
                    <a:lumOff val="50000"/>
                  </a:schemeClr>
                </a:solidFill>
                <a:latin typeface="+mj-lt"/>
              </a:rPr>
              <a:t>  (USB, Network PC)</a:t>
            </a:r>
          </a:p>
        </p:txBody>
      </p:sp>
      <p:grpSp>
        <p:nvGrpSpPr>
          <p:cNvPr id="31" name="グループ化 30"/>
          <p:cNvGrpSpPr/>
          <p:nvPr/>
        </p:nvGrpSpPr>
        <p:grpSpPr>
          <a:xfrm>
            <a:off x="395536" y="2148827"/>
            <a:ext cx="3848728" cy="3440413"/>
            <a:chOff x="323527" y="1916834"/>
            <a:chExt cx="3848728" cy="3440413"/>
          </a:xfrm>
        </p:grpSpPr>
        <p:sp>
          <p:nvSpPr>
            <p:cNvPr id="27" name="テキスト ボックス 26"/>
            <p:cNvSpPr txBox="1"/>
            <p:nvPr/>
          </p:nvSpPr>
          <p:spPr>
            <a:xfrm>
              <a:off x="467544" y="5157192"/>
              <a:ext cx="1358064" cy="200055"/>
            </a:xfrm>
            <a:prstGeom prst="rect">
              <a:avLst/>
            </a:prstGeom>
            <a:noFill/>
          </p:spPr>
          <p:txBody>
            <a:bodyPr wrap="none" rtlCol="0">
              <a:spAutoFit/>
            </a:bodyPr>
            <a:lstStyle/>
            <a:p>
              <a:pPr algn="ctr"/>
              <a:r>
                <a:rPr kumimoji="1" lang="en-US" altLang="ja-JP" sz="700" dirty="0" smtClean="0">
                  <a:solidFill>
                    <a:schemeClr val="tx1">
                      <a:lumMod val="50000"/>
                      <a:lumOff val="50000"/>
                    </a:schemeClr>
                  </a:solidFill>
                  <a:latin typeface="+mj-lt"/>
                  <a:ea typeface="メイリオ" panose="020B0604030504040204" pitchFamily="50" charset="-128"/>
                  <a:cs typeface="メイリオ" panose="020B0604030504040204" pitchFamily="50" charset="-128"/>
                </a:rPr>
                <a:t>As subpanel (instructions)</a:t>
              </a:r>
              <a:endParaRPr kumimoji="1" lang="ja-JP" altLang="en-US" sz="700" dirty="0">
                <a:solidFill>
                  <a:schemeClr val="tx1">
                    <a:lumMod val="50000"/>
                    <a:lumOff val="50000"/>
                  </a:schemeClr>
                </a:solidFill>
                <a:latin typeface="+mj-lt"/>
                <a:ea typeface="メイリオ" panose="020B0604030504040204" pitchFamily="50" charset="-128"/>
                <a:cs typeface="メイリオ" panose="020B0604030504040204" pitchFamily="50" charset="-128"/>
              </a:endParaRPr>
            </a:p>
          </p:txBody>
        </p:sp>
        <p:grpSp>
          <p:nvGrpSpPr>
            <p:cNvPr id="29" name="グループ化 28"/>
            <p:cNvGrpSpPr/>
            <p:nvPr/>
          </p:nvGrpSpPr>
          <p:grpSpPr>
            <a:xfrm>
              <a:off x="323527" y="1916834"/>
              <a:ext cx="3848728" cy="3240357"/>
              <a:chOff x="323527" y="1916834"/>
              <a:chExt cx="3848728" cy="3240357"/>
            </a:xfrm>
          </p:grpSpPr>
          <p:sp>
            <p:nvSpPr>
              <p:cNvPr id="16" name="テキスト ボックス 15"/>
              <p:cNvSpPr txBox="1"/>
              <p:nvPr/>
            </p:nvSpPr>
            <p:spPr>
              <a:xfrm>
                <a:off x="3059832" y="2652881"/>
                <a:ext cx="938077" cy="200055"/>
              </a:xfrm>
              <a:prstGeom prst="rect">
                <a:avLst/>
              </a:prstGeom>
              <a:noFill/>
            </p:spPr>
            <p:txBody>
              <a:bodyPr wrap="none" rtlCol="0">
                <a:spAutoFit/>
              </a:bodyPr>
              <a:lstStyle/>
              <a:p>
                <a:pPr algn="ctr"/>
                <a:r>
                  <a:rPr kumimoji="1" lang="en-US" altLang="ja-JP" sz="700" dirty="0" smtClean="0">
                    <a:solidFill>
                      <a:schemeClr val="tx1">
                        <a:lumMod val="50000"/>
                        <a:lumOff val="50000"/>
                      </a:schemeClr>
                    </a:solidFill>
                    <a:latin typeface="+mj-lt"/>
                    <a:ea typeface="メイリオ" panose="020B0604030504040204" pitchFamily="50" charset="-128"/>
                    <a:cs typeface="メイリオ" panose="020B0604030504040204" pitchFamily="50" charset="-128"/>
                  </a:rPr>
                  <a:t>Trouble shooting</a:t>
                </a:r>
                <a:endParaRPr kumimoji="1" lang="ja-JP" altLang="en-US" sz="700" dirty="0">
                  <a:solidFill>
                    <a:schemeClr val="tx1">
                      <a:lumMod val="50000"/>
                      <a:lumOff val="50000"/>
                    </a:schemeClr>
                  </a:solidFill>
                  <a:latin typeface="+mj-lt"/>
                  <a:ea typeface="メイリオ" panose="020B0604030504040204" pitchFamily="50" charset="-128"/>
                  <a:cs typeface="メイリオ" panose="020B0604030504040204" pitchFamily="50" charset="-128"/>
                </a:endParaRPr>
              </a:p>
            </p:txBody>
          </p:sp>
          <p:sp>
            <p:nvSpPr>
              <p:cNvPr id="17" name="テキスト ボックス 16"/>
              <p:cNvSpPr txBox="1"/>
              <p:nvPr/>
            </p:nvSpPr>
            <p:spPr>
              <a:xfrm>
                <a:off x="2123728" y="4581128"/>
                <a:ext cx="1180131" cy="200055"/>
              </a:xfrm>
              <a:prstGeom prst="rect">
                <a:avLst/>
              </a:prstGeom>
              <a:noFill/>
            </p:spPr>
            <p:txBody>
              <a:bodyPr wrap="none" rtlCol="0">
                <a:spAutoFit/>
              </a:bodyPr>
              <a:lstStyle/>
              <a:p>
                <a:pPr algn="ctr"/>
                <a:r>
                  <a:rPr kumimoji="1" lang="en-US" altLang="ja-JP" sz="700" dirty="0" smtClean="0">
                    <a:solidFill>
                      <a:schemeClr val="tx1">
                        <a:lumMod val="50000"/>
                        <a:lumOff val="50000"/>
                      </a:schemeClr>
                    </a:solidFill>
                    <a:latin typeface="+mj-lt"/>
                    <a:ea typeface="メイリオ" panose="020B0604030504040204" pitchFamily="50" charset="-128"/>
                    <a:cs typeface="メイリオ" panose="020B0604030504040204" pitchFamily="50" charset="-128"/>
                  </a:rPr>
                  <a:t>Operating instructions</a:t>
                </a:r>
                <a:endParaRPr kumimoji="1" lang="ja-JP" altLang="en-US" sz="700" dirty="0">
                  <a:solidFill>
                    <a:schemeClr val="tx1">
                      <a:lumMod val="50000"/>
                      <a:lumOff val="50000"/>
                    </a:schemeClr>
                  </a:solidFill>
                  <a:latin typeface="+mj-lt"/>
                  <a:ea typeface="メイリオ" panose="020B0604030504040204" pitchFamily="50" charset="-128"/>
                  <a:cs typeface="メイリオ" panose="020B0604030504040204" pitchFamily="50" charset="-128"/>
                </a:endParaRPr>
              </a:p>
            </p:txBody>
          </p:sp>
          <p:pic>
            <p:nvPicPr>
              <p:cNvPr id="19" name="Picture 471" descr="http://ts2.mm.bing.net/th?id=H.5040991377687661&amp;w=156&amp;h=149&amp;c=7&amp;rs=1&amp;pid=1.7"/>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347864" y="3861050"/>
                <a:ext cx="542930" cy="518568"/>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テキスト ボックス 19"/>
              <p:cNvSpPr txBox="1"/>
              <p:nvPr/>
            </p:nvSpPr>
            <p:spPr>
              <a:xfrm>
                <a:off x="3275856" y="4365104"/>
                <a:ext cx="896399" cy="200055"/>
              </a:xfrm>
              <a:prstGeom prst="rect">
                <a:avLst/>
              </a:prstGeom>
              <a:noFill/>
            </p:spPr>
            <p:txBody>
              <a:bodyPr wrap="none" rtlCol="0">
                <a:spAutoFit/>
              </a:bodyPr>
              <a:lstStyle/>
              <a:p>
                <a:pPr algn="ctr"/>
                <a:r>
                  <a:rPr kumimoji="1" lang="en-US" altLang="ja-JP" sz="700" dirty="0" smtClean="0">
                    <a:solidFill>
                      <a:schemeClr val="tx1">
                        <a:lumMod val="50000"/>
                        <a:lumOff val="50000"/>
                      </a:schemeClr>
                    </a:solidFill>
                    <a:latin typeface="+mj-lt"/>
                    <a:ea typeface="メイリオ" panose="020B0604030504040204" pitchFamily="50" charset="-128"/>
                    <a:cs typeface="メイリオ" panose="020B0604030504040204" pitchFamily="50" charset="-128"/>
                  </a:rPr>
                  <a:t>Browser display</a:t>
                </a:r>
                <a:endParaRPr kumimoji="1" lang="ja-JP" altLang="en-US" sz="700" dirty="0">
                  <a:solidFill>
                    <a:schemeClr val="tx1">
                      <a:lumMod val="50000"/>
                      <a:lumOff val="50000"/>
                    </a:schemeClr>
                  </a:solidFill>
                  <a:latin typeface="+mj-lt"/>
                  <a:ea typeface="メイリオ" panose="020B0604030504040204" pitchFamily="50" charset="-128"/>
                  <a:cs typeface="メイリオ" panose="020B0604030504040204" pitchFamily="50" charset="-128"/>
                </a:endParaRPr>
              </a:p>
            </p:txBody>
          </p:sp>
          <p:pic>
            <p:nvPicPr>
              <p:cNvPr id="21"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5576" y="1916834"/>
                <a:ext cx="2304256" cy="17189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2" name="図 21" descr="PDF.jpg"/>
              <p:cNvPicPr>
                <a:picLocks noChangeAspect="1"/>
              </p:cNvPicPr>
              <p:nvPr/>
            </p:nvPicPr>
            <p:blipFill>
              <a:blip r:embed="rId4" cstate="print"/>
              <a:stretch>
                <a:fillRect/>
              </a:stretch>
            </p:blipFill>
            <p:spPr>
              <a:xfrm rot="20810408">
                <a:off x="2981693" y="2048881"/>
                <a:ext cx="602194" cy="648163"/>
              </a:xfrm>
              <a:prstGeom prst="rect">
                <a:avLst/>
              </a:prstGeom>
            </p:spPr>
          </p:pic>
          <p:pic>
            <p:nvPicPr>
              <p:cNvPr id="23" name="Picture 888"/>
              <p:cNvPicPr>
                <a:picLocks noChangeAspect="1" noChangeArrowheads="1"/>
              </p:cNvPicPr>
              <p:nvPr/>
            </p:nvPicPr>
            <p:blipFill>
              <a:blip r:embed="rId5" cstate="print"/>
              <a:srcRect/>
              <a:stretch>
                <a:fillRect/>
              </a:stretch>
            </p:blipFill>
            <p:spPr bwMode="auto">
              <a:xfrm>
                <a:off x="2339752" y="3933058"/>
                <a:ext cx="761408" cy="638944"/>
              </a:xfrm>
              <a:prstGeom prst="rect">
                <a:avLst/>
              </a:prstGeom>
              <a:noFill/>
              <a:ln w="9525">
                <a:noFill/>
                <a:miter lim="800000"/>
                <a:headEnd/>
                <a:tailEnd/>
              </a:ln>
            </p:spPr>
          </p:pic>
          <p:pic>
            <p:nvPicPr>
              <p:cNvPr id="24" name="Picture 3"/>
              <p:cNvPicPr>
                <a:picLocks noChangeAspect="1" noChangeArrowheads="1"/>
              </p:cNvPicPr>
              <p:nvPr/>
            </p:nvPicPr>
            <p:blipFill>
              <a:blip r:embed="rId6" cstate="print"/>
              <a:srcRect/>
              <a:stretch>
                <a:fillRect/>
              </a:stretch>
            </p:blipFill>
            <p:spPr bwMode="auto">
              <a:xfrm>
                <a:off x="1065819" y="2236835"/>
                <a:ext cx="1659044" cy="1081558"/>
              </a:xfrm>
              <a:prstGeom prst="rect">
                <a:avLst/>
              </a:prstGeom>
              <a:noFill/>
              <a:ln w="9525">
                <a:solidFill>
                  <a:schemeClr val="bg1">
                    <a:lumMod val="85000"/>
                  </a:schemeClr>
                </a:solidFill>
                <a:miter lim="800000"/>
                <a:headEnd/>
                <a:tailEnd/>
              </a:ln>
            </p:spPr>
          </p:pic>
          <p:pic>
            <p:nvPicPr>
              <p:cNvPr id="25" name="図 24" descr="タブレッ.jpg"/>
              <p:cNvPicPr>
                <a:picLocks noChangeAspect="1"/>
              </p:cNvPicPr>
              <p:nvPr/>
            </p:nvPicPr>
            <p:blipFill>
              <a:blip r:embed="rId7" cstate="print"/>
              <a:stretch>
                <a:fillRect/>
              </a:stretch>
            </p:blipFill>
            <p:spPr>
              <a:xfrm>
                <a:off x="755575" y="4389106"/>
                <a:ext cx="1152128" cy="768085"/>
              </a:xfrm>
              <a:prstGeom prst="ellipse">
                <a:avLst/>
              </a:prstGeom>
              <a:ln>
                <a:noFill/>
              </a:ln>
              <a:effectLst>
                <a:softEdge rad="112500"/>
              </a:effectLst>
            </p:spPr>
          </p:pic>
          <p:pic>
            <p:nvPicPr>
              <p:cNvPr id="26" name="Picture 2"/>
              <p:cNvPicPr>
                <a:picLocks noChangeAspect="1" noChangeArrowheads="1"/>
              </p:cNvPicPr>
              <p:nvPr/>
            </p:nvPicPr>
            <p:blipFill>
              <a:blip r:embed="rId8" cstate="print"/>
              <a:srcRect/>
              <a:stretch>
                <a:fillRect/>
              </a:stretch>
            </p:blipFill>
            <p:spPr bwMode="auto">
              <a:xfrm>
                <a:off x="323527" y="4581128"/>
                <a:ext cx="512246" cy="540704"/>
              </a:xfrm>
              <a:prstGeom prst="rect">
                <a:avLst/>
              </a:prstGeom>
              <a:noFill/>
              <a:ln w="9525">
                <a:noFill/>
                <a:miter lim="800000"/>
                <a:headEnd/>
                <a:tailEnd/>
              </a:ln>
            </p:spPr>
          </p:pic>
          <p:pic>
            <p:nvPicPr>
              <p:cNvPr id="28" name="Picture 65" descr="Wireless"/>
              <p:cNvPicPr>
                <a:picLocks noChangeAspect="1" noChangeArrowheads="1"/>
              </p:cNvPicPr>
              <p:nvPr/>
            </p:nvPicPr>
            <p:blipFill>
              <a:blip r:embed="rId9" cstate="print"/>
              <a:srcRect/>
              <a:stretch>
                <a:fillRect/>
              </a:stretch>
            </p:blipFill>
            <p:spPr bwMode="auto">
              <a:xfrm rot="6133634">
                <a:off x="1398303" y="3753940"/>
                <a:ext cx="449262" cy="646113"/>
              </a:xfrm>
              <a:prstGeom prst="rect">
                <a:avLst/>
              </a:prstGeom>
              <a:noFill/>
              <a:ln w="9525">
                <a:noFill/>
                <a:miter lim="800000"/>
                <a:headEnd/>
                <a:tailEnd/>
              </a:ln>
            </p:spPr>
          </p:pic>
          <p:pic>
            <p:nvPicPr>
              <p:cNvPr id="14" name="Picture 37" descr="http://ts1.mm.bing.net/th?id=H.4521819895367092&amp;pid=1.7&amp;w=136&amp;h=141&amp;c=7&amp;rs=1"/>
              <p:cNvPicPr>
                <a:picLocks noChangeAspect="1" noChangeArrowheads="1"/>
              </p:cNvPicPr>
              <p:nvPr/>
            </p:nvPicPr>
            <p:blipFill>
              <a:blip r:embed="rId10" cstate="print"/>
              <a:srcRect/>
              <a:stretch>
                <a:fillRect/>
              </a:stretch>
            </p:blipFill>
            <p:spPr bwMode="auto">
              <a:xfrm rot="1282828">
                <a:off x="3068050" y="2929029"/>
                <a:ext cx="519020" cy="538102"/>
              </a:xfrm>
              <a:prstGeom prst="rect">
                <a:avLst/>
              </a:prstGeom>
              <a:noFill/>
            </p:spPr>
          </p:pic>
          <p:pic>
            <p:nvPicPr>
              <p:cNvPr id="15" name="Picture 11" descr="https://encrypted-tbn1.gstatic.com/images?q=tbn:ANd9GcRLe84iWDKgJQdjhWbhzZWONxh2Vui874AOhFriTY8zFyGu3inP"/>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3236158" y="3263666"/>
                <a:ext cx="504056" cy="504057"/>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テキスト ボックス 17"/>
              <p:cNvSpPr txBox="1"/>
              <p:nvPr/>
            </p:nvSpPr>
            <p:spPr>
              <a:xfrm>
                <a:off x="2627784" y="3645024"/>
                <a:ext cx="816249" cy="200055"/>
              </a:xfrm>
              <a:prstGeom prst="rect">
                <a:avLst/>
              </a:prstGeom>
              <a:noFill/>
            </p:spPr>
            <p:txBody>
              <a:bodyPr wrap="none" rtlCol="0">
                <a:spAutoFit/>
              </a:bodyPr>
              <a:lstStyle/>
              <a:p>
                <a:pPr algn="ctr"/>
                <a:r>
                  <a:rPr kumimoji="1" lang="en-US" altLang="ja-JP" sz="700" dirty="0" smtClean="0">
                    <a:solidFill>
                      <a:schemeClr val="tx1">
                        <a:lumMod val="50000"/>
                        <a:lumOff val="50000"/>
                      </a:schemeClr>
                    </a:solidFill>
                    <a:latin typeface="+mj-lt"/>
                    <a:ea typeface="メイリオ" panose="020B0604030504040204" pitchFamily="50" charset="-128"/>
                    <a:cs typeface="メイリオ" panose="020B0604030504040204" pitchFamily="50" charset="-128"/>
                  </a:rPr>
                  <a:t>Inspection file</a:t>
                </a:r>
                <a:endParaRPr kumimoji="1" lang="ja-JP" altLang="en-US" sz="700" dirty="0">
                  <a:solidFill>
                    <a:schemeClr val="tx1">
                      <a:lumMod val="50000"/>
                      <a:lumOff val="50000"/>
                    </a:schemeClr>
                  </a:solidFill>
                  <a:latin typeface="+mj-lt"/>
                  <a:ea typeface="メイリオ" panose="020B0604030504040204" pitchFamily="50" charset="-128"/>
                  <a:cs typeface="メイリオ" panose="020B0604030504040204" pitchFamily="50" charset="-128"/>
                </a:endParaRPr>
              </a:p>
            </p:txBody>
          </p:sp>
        </p:grpSp>
      </p:grpSp>
      <p:sp>
        <p:nvSpPr>
          <p:cNvPr id="33" name="Rectangle 39"/>
          <p:cNvSpPr>
            <a:spLocks noChangeArrowheads="1"/>
          </p:cNvSpPr>
          <p:nvPr/>
        </p:nvSpPr>
        <p:spPr bwMode="gray">
          <a:xfrm>
            <a:off x="0" y="1028672"/>
            <a:ext cx="9144000" cy="360040"/>
          </a:xfrm>
          <a:prstGeom prst="rect">
            <a:avLst/>
          </a:prstGeom>
          <a:solidFill>
            <a:schemeClr val="accent1"/>
          </a:solidFill>
          <a:ln w="9525">
            <a:solidFill>
              <a:srgbClr val="3399FF"/>
            </a:solidFill>
            <a:miter lim="800000"/>
            <a:headEnd/>
            <a:tailEnd/>
          </a:ln>
        </p:spPr>
        <p:txBody>
          <a:bodyPr anchor="ctr"/>
          <a:lstStyle/>
          <a:p>
            <a:pPr algn="r"/>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Valuable information</a:t>
            </a:r>
            <a:endParaRPr lang="ja-JP" altLang="en-US" sz="6600" b="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32" name="テキスト ボックス 31"/>
          <p:cNvSpPr txBox="1"/>
          <p:nvPr/>
        </p:nvSpPr>
        <p:spPr>
          <a:xfrm>
            <a:off x="213195" y="1039857"/>
            <a:ext cx="1061509" cy="338554"/>
          </a:xfrm>
          <a:prstGeom prst="rect">
            <a:avLst/>
          </a:prstGeom>
          <a:noFill/>
        </p:spPr>
        <p:txBody>
          <a:bodyPr wrap="none" rtlCol="0">
            <a:spAutoFit/>
          </a:bodyPr>
          <a:lstStyle/>
          <a:p>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Function</a:t>
            </a:r>
            <a:endParaRPr lang="ja-JP" altLang="en-US" sz="160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34" name="二等辺三角形 33"/>
          <p:cNvSpPr/>
          <p:nvPr/>
        </p:nvSpPr>
        <p:spPr bwMode="auto">
          <a:xfrm rot="5400000">
            <a:off x="38744" y="1158073"/>
            <a:ext cx="174096" cy="107438"/>
          </a:xfrm>
          <a:prstGeom prst="triangl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solidFill>
                  <a:schemeClr val="tx1">
                    <a:lumMod val="50000"/>
                    <a:lumOff val="50000"/>
                  </a:schemeClr>
                </a:solidFill>
              </a:rPr>
              <a:t>HMI + customer’s own applications</a:t>
            </a:r>
            <a:endParaRPr kumimoji="1" lang="ja-JP" altLang="en-US" dirty="0">
              <a:solidFill>
                <a:schemeClr val="tx1">
                  <a:lumMod val="50000"/>
                  <a:lumOff val="50000"/>
                </a:schemeClr>
              </a:solidFill>
            </a:endParaRPr>
          </a:p>
        </p:txBody>
      </p:sp>
      <p:pic>
        <p:nvPicPr>
          <p:cNvPr id="4" name="Picture 2"/>
          <p:cNvPicPr>
            <a:picLocks noChangeAspect="1" noChangeArrowheads="1"/>
          </p:cNvPicPr>
          <p:nvPr/>
        </p:nvPicPr>
        <p:blipFill>
          <a:blip r:embed="rId2" cstate="print"/>
          <a:srcRect/>
          <a:stretch>
            <a:fillRect/>
          </a:stretch>
        </p:blipFill>
        <p:spPr bwMode="auto">
          <a:xfrm>
            <a:off x="665359" y="3248980"/>
            <a:ext cx="1232445" cy="1260140"/>
          </a:xfrm>
          <a:prstGeom prst="rect">
            <a:avLst/>
          </a:prstGeom>
          <a:noFill/>
          <a:ln w="9525">
            <a:noFill/>
            <a:miter lim="800000"/>
            <a:headEnd/>
            <a:tailEnd/>
          </a:ln>
        </p:spPr>
      </p:pic>
      <p:sp>
        <p:nvSpPr>
          <p:cNvPr id="5" name="テキスト ボックス 4"/>
          <p:cNvSpPr txBox="1"/>
          <p:nvPr/>
        </p:nvSpPr>
        <p:spPr>
          <a:xfrm>
            <a:off x="333236" y="4473116"/>
            <a:ext cx="1620180" cy="461665"/>
          </a:xfrm>
          <a:prstGeom prst="rect">
            <a:avLst/>
          </a:prstGeom>
          <a:noFill/>
        </p:spPr>
        <p:txBody>
          <a:bodyPr wrap="square" rtlCol="0">
            <a:spAutoFit/>
          </a:bodyPr>
          <a:lstStyle/>
          <a:p>
            <a:pPr algn="ctr"/>
            <a:r>
              <a:rPr kumimoji="1" lang="en-US" altLang="ja-JP" sz="1200" dirty="0" smtClean="0">
                <a:solidFill>
                  <a:schemeClr val="tx1">
                    <a:lumMod val="50000"/>
                    <a:lumOff val="50000"/>
                  </a:schemeClr>
                </a:solidFill>
                <a:latin typeface="+mj-lt"/>
                <a:ea typeface="メイリオ" panose="020B0604030504040204" pitchFamily="50" charset="-128"/>
                <a:cs typeface="メイリオ" panose="020B0604030504040204" pitchFamily="50" charset="-128"/>
              </a:rPr>
              <a:t>Robot Config Tool</a:t>
            </a:r>
          </a:p>
          <a:p>
            <a:pPr algn="ctr"/>
            <a:r>
              <a:rPr kumimoji="1" lang="en-US" altLang="ja-JP" sz="1200" dirty="0" smtClean="0">
                <a:solidFill>
                  <a:schemeClr val="tx1">
                    <a:lumMod val="50000"/>
                    <a:lumOff val="50000"/>
                  </a:schemeClr>
                </a:solidFill>
                <a:latin typeface="+mj-lt"/>
                <a:ea typeface="メイリオ" panose="020B0604030504040204" pitchFamily="50" charset="-128"/>
                <a:cs typeface="メイリオ" panose="020B0604030504040204" pitchFamily="50" charset="-128"/>
              </a:rPr>
              <a:t>Conveyer tool</a:t>
            </a:r>
          </a:p>
        </p:txBody>
      </p:sp>
      <p:pic>
        <p:nvPicPr>
          <p:cNvPr id="6" name="Picture 3"/>
          <p:cNvPicPr>
            <a:picLocks noChangeAspect="1" noChangeArrowheads="1"/>
          </p:cNvPicPr>
          <p:nvPr/>
        </p:nvPicPr>
        <p:blipFill>
          <a:blip r:embed="rId3" cstate="print"/>
          <a:srcRect/>
          <a:stretch>
            <a:fillRect/>
          </a:stretch>
        </p:blipFill>
        <p:spPr bwMode="auto">
          <a:xfrm>
            <a:off x="3121940" y="3320988"/>
            <a:ext cx="572899" cy="576064"/>
          </a:xfrm>
          <a:prstGeom prst="rect">
            <a:avLst/>
          </a:prstGeom>
          <a:noFill/>
          <a:ln w="9525">
            <a:noFill/>
            <a:miter lim="800000"/>
            <a:headEnd/>
            <a:tailEnd/>
          </a:ln>
        </p:spPr>
      </p:pic>
      <p:pic>
        <p:nvPicPr>
          <p:cNvPr id="7" name="Picture 4"/>
          <p:cNvPicPr>
            <a:picLocks noChangeAspect="1" noChangeArrowheads="1"/>
          </p:cNvPicPr>
          <p:nvPr/>
        </p:nvPicPr>
        <p:blipFill>
          <a:blip r:embed="rId4" cstate="print"/>
          <a:srcRect/>
          <a:stretch>
            <a:fillRect/>
          </a:stretch>
        </p:blipFill>
        <p:spPr bwMode="auto">
          <a:xfrm>
            <a:off x="2257844" y="3392996"/>
            <a:ext cx="672359" cy="423432"/>
          </a:xfrm>
          <a:prstGeom prst="rect">
            <a:avLst/>
          </a:prstGeom>
          <a:noFill/>
          <a:ln w="9525">
            <a:noFill/>
            <a:miter lim="800000"/>
            <a:headEnd/>
            <a:tailEnd/>
          </a:ln>
        </p:spPr>
      </p:pic>
      <p:sp>
        <p:nvSpPr>
          <p:cNvPr id="8" name="テキスト ボックス 7"/>
          <p:cNvSpPr txBox="1"/>
          <p:nvPr/>
        </p:nvSpPr>
        <p:spPr>
          <a:xfrm>
            <a:off x="2113828" y="4479503"/>
            <a:ext cx="1800200" cy="461665"/>
          </a:xfrm>
          <a:prstGeom prst="rect">
            <a:avLst/>
          </a:prstGeom>
          <a:noFill/>
        </p:spPr>
        <p:txBody>
          <a:bodyPr wrap="square" rtlCol="0">
            <a:spAutoFit/>
          </a:bodyPr>
          <a:lstStyle/>
          <a:p>
            <a:r>
              <a:rPr kumimoji="1" lang="en-US" altLang="ja-JP" sz="1200" dirty="0" smtClean="0">
                <a:solidFill>
                  <a:schemeClr val="tx1">
                    <a:lumMod val="50000"/>
                    <a:lumOff val="50000"/>
                  </a:schemeClr>
                </a:solidFill>
                <a:latin typeface="+mj-lt"/>
                <a:ea typeface="メイリオ" panose="020B0604030504040204" pitchFamily="50" charset="-128"/>
                <a:cs typeface="メイリオ" panose="020B0604030504040204" pitchFamily="50" charset="-128"/>
              </a:rPr>
              <a:t>Detection algorism </a:t>
            </a:r>
          </a:p>
          <a:p>
            <a:r>
              <a:rPr kumimoji="1" lang="en-US" altLang="ja-JP" sz="1200" dirty="0" smtClean="0">
                <a:solidFill>
                  <a:schemeClr val="tx1">
                    <a:lumMod val="50000"/>
                    <a:lumOff val="50000"/>
                  </a:schemeClr>
                </a:solidFill>
                <a:latin typeface="+mj-lt"/>
                <a:ea typeface="メイリオ" panose="020B0604030504040204" pitchFamily="50" charset="-128"/>
                <a:cs typeface="メイリオ" panose="020B0604030504040204" pitchFamily="50" charset="-128"/>
              </a:rPr>
              <a:t>Calculation program</a:t>
            </a:r>
            <a:endParaRPr kumimoji="1" lang="ja-JP" altLang="en-US" sz="1200" dirty="0">
              <a:solidFill>
                <a:schemeClr val="tx1">
                  <a:lumMod val="50000"/>
                  <a:lumOff val="50000"/>
                </a:schemeClr>
              </a:solidFill>
              <a:latin typeface="+mj-lt"/>
              <a:ea typeface="メイリオ" panose="020B0604030504040204" pitchFamily="50" charset="-128"/>
              <a:cs typeface="メイリオ" panose="020B0604030504040204" pitchFamily="50" charset="-128"/>
            </a:endParaRPr>
          </a:p>
        </p:txBody>
      </p:sp>
      <p:sp>
        <p:nvSpPr>
          <p:cNvPr id="9" name="正方形/長方形 8"/>
          <p:cNvSpPr/>
          <p:nvPr/>
        </p:nvSpPr>
        <p:spPr>
          <a:xfrm>
            <a:off x="385636" y="2812675"/>
            <a:ext cx="3492388" cy="369332"/>
          </a:xfrm>
          <a:prstGeom prst="rect">
            <a:avLst/>
          </a:prstGeom>
        </p:spPr>
        <p:txBody>
          <a:bodyPr wrap="square">
            <a:spAutoFit/>
          </a:bodyPr>
          <a:lstStyle/>
          <a:p>
            <a:pPr algn="ctr"/>
            <a:r>
              <a:rPr kumimoji="1" lang="en-US" altLang="ja-JP" sz="1800" b="1" dirty="0" smtClean="0">
                <a:solidFill>
                  <a:srgbClr val="0070C0"/>
                </a:solidFill>
                <a:latin typeface="+mj-lt"/>
                <a:ea typeface="メイリオ" panose="020B0604030504040204" pitchFamily="50" charset="-128"/>
                <a:cs typeface="メイリオ" panose="020B0604030504040204" pitchFamily="50" charset="-128"/>
              </a:rPr>
              <a:t>Own windows application</a:t>
            </a:r>
            <a:endParaRPr lang="ja-JP" altLang="en-US" sz="1800" b="1" dirty="0">
              <a:solidFill>
                <a:srgbClr val="0070C0"/>
              </a:solidFill>
              <a:latin typeface="+mj-lt"/>
            </a:endParaRPr>
          </a:p>
        </p:txBody>
      </p:sp>
      <p:pic>
        <p:nvPicPr>
          <p:cNvPr id="10" name="Picture 2"/>
          <p:cNvPicPr>
            <a:picLocks noChangeAspect="1" noChangeArrowheads="1"/>
          </p:cNvPicPr>
          <p:nvPr/>
        </p:nvPicPr>
        <p:blipFill>
          <a:blip r:embed="rId5" cstate="print"/>
          <a:srcRect/>
          <a:stretch>
            <a:fillRect/>
          </a:stretch>
        </p:blipFill>
        <p:spPr bwMode="auto">
          <a:xfrm>
            <a:off x="2168781" y="3930911"/>
            <a:ext cx="1565227" cy="506201"/>
          </a:xfrm>
          <a:prstGeom prst="rect">
            <a:avLst/>
          </a:prstGeom>
          <a:noFill/>
          <a:ln w="9525">
            <a:noFill/>
            <a:miter lim="800000"/>
            <a:headEnd/>
            <a:tailEnd/>
          </a:ln>
        </p:spPr>
      </p:pic>
      <p:sp>
        <p:nvSpPr>
          <p:cNvPr id="11" name="正方形/長方形 10"/>
          <p:cNvSpPr/>
          <p:nvPr/>
        </p:nvSpPr>
        <p:spPr>
          <a:xfrm>
            <a:off x="251520" y="2276872"/>
            <a:ext cx="3581237" cy="646331"/>
          </a:xfrm>
          <a:prstGeom prst="rect">
            <a:avLst/>
          </a:prstGeom>
        </p:spPr>
        <p:txBody>
          <a:bodyPr wrap="square">
            <a:spAutoFit/>
          </a:bodyPr>
          <a:lstStyle/>
          <a:p>
            <a:pPr algn="ctr"/>
            <a:r>
              <a:rPr lang="en-US" altLang="ja-JP" b="1" dirty="0" smtClean="0">
                <a:solidFill>
                  <a:srgbClr val="0070C0"/>
                </a:solidFill>
                <a:latin typeface="+mj-lt"/>
                <a:ea typeface="メイリオ" panose="020B0604030504040204" pitchFamily="50" charset="-128"/>
                <a:cs typeface="メイリオ" panose="020B0604030504040204" pitchFamily="50" charset="-128"/>
              </a:rPr>
              <a:t>Controller setting tools</a:t>
            </a:r>
          </a:p>
          <a:p>
            <a:pPr algn="ctr"/>
            <a:r>
              <a:rPr lang="en-US" altLang="ja-JP" dirty="0" smtClean="0">
                <a:solidFill>
                  <a:srgbClr val="0070C0"/>
                </a:solidFill>
                <a:latin typeface="+mn-ea"/>
              </a:rPr>
              <a:t>and/or </a:t>
            </a:r>
            <a:endParaRPr lang="ja-JP" altLang="en-US" sz="1800" dirty="0">
              <a:solidFill>
                <a:srgbClr val="0070C0"/>
              </a:solidFill>
              <a:latin typeface="+mn-ea"/>
            </a:endParaRPr>
          </a:p>
        </p:txBody>
      </p:sp>
      <p:sp>
        <p:nvSpPr>
          <p:cNvPr id="12" name="テキスト ボックス 11"/>
          <p:cNvSpPr txBox="1"/>
          <p:nvPr/>
        </p:nvSpPr>
        <p:spPr>
          <a:xfrm>
            <a:off x="4189182" y="2708920"/>
            <a:ext cx="4653838" cy="2308324"/>
          </a:xfrm>
          <a:prstGeom prst="rect">
            <a:avLst/>
          </a:prstGeom>
          <a:noFill/>
        </p:spPr>
        <p:txBody>
          <a:bodyPr wrap="none" rtlCol="0">
            <a:spAutoFit/>
          </a:bodyPr>
          <a:lstStyle/>
          <a:p>
            <a:pPr>
              <a:buFont typeface="Wingdings" pitchFamily="2" charset="2"/>
              <a:buChar char="ü"/>
            </a:pPr>
            <a:r>
              <a:rPr lang="ja-JP" altLang="en-US" sz="1600" dirty="0" smtClean="0">
                <a:solidFill>
                  <a:schemeClr val="tx1">
                    <a:lumMod val="50000"/>
                    <a:lumOff val="50000"/>
                  </a:schemeClr>
                </a:solidFill>
                <a:latin typeface="+mj-lt"/>
              </a:rPr>
              <a:t>　</a:t>
            </a:r>
            <a:r>
              <a:rPr lang="en-US" altLang="ja-JP" sz="1600" dirty="0" smtClean="0">
                <a:solidFill>
                  <a:srgbClr val="3333FF"/>
                </a:solidFill>
                <a:latin typeface="+mj-lt"/>
              </a:rPr>
              <a:t>Windows application </a:t>
            </a:r>
            <a:r>
              <a:rPr lang="en-US" altLang="ja-JP" sz="1600" dirty="0" smtClean="0">
                <a:solidFill>
                  <a:schemeClr val="tx1">
                    <a:lumMod val="50000"/>
                    <a:lumOff val="50000"/>
                  </a:schemeClr>
                </a:solidFill>
                <a:latin typeface="+mj-lt"/>
              </a:rPr>
              <a:t>can be used</a:t>
            </a:r>
          </a:p>
          <a:p>
            <a:r>
              <a:rPr lang="en-US" altLang="ja-JP" sz="1600" dirty="0" smtClean="0">
                <a:solidFill>
                  <a:schemeClr val="tx1">
                    <a:lumMod val="50000"/>
                    <a:lumOff val="50000"/>
                  </a:schemeClr>
                </a:solidFill>
                <a:latin typeface="+mj-lt"/>
              </a:rPr>
              <a:t>     without any processing</a:t>
            </a:r>
          </a:p>
          <a:p>
            <a:endParaRPr lang="en-US" altLang="ja-JP" sz="1600" dirty="0" smtClean="0">
              <a:solidFill>
                <a:srgbClr val="0066FF"/>
              </a:solidFill>
              <a:latin typeface="+mj-lt"/>
            </a:endParaRPr>
          </a:p>
          <a:p>
            <a:pPr>
              <a:buFont typeface="Wingdings" pitchFamily="2" charset="2"/>
              <a:buChar char="ü"/>
            </a:pPr>
            <a:r>
              <a:rPr lang="ja-JP" altLang="en-US" sz="1600" dirty="0" smtClean="0">
                <a:solidFill>
                  <a:schemeClr val="tx1">
                    <a:lumMod val="50000"/>
                    <a:lumOff val="50000"/>
                  </a:schemeClr>
                </a:solidFill>
                <a:latin typeface="+mj-lt"/>
              </a:rPr>
              <a:t>　</a:t>
            </a:r>
            <a:r>
              <a:rPr lang="en-US" altLang="ja-JP" sz="1600" dirty="0" smtClean="0">
                <a:solidFill>
                  <a:schemeClr val="accent5">
                    <a:lumMod val="50000"/>
                  </a:schemeClr>
                </a:solidFill>
                <a:latin typeface="+mj-lt"/>
              </a:rPr>
              <a:t>Communicate </a:t>
            </a:r>
            <a:r>
              <a:rPr lang="en-US" altLang="ja-JP" sz="1600" dirty="0" smtClean="0">
                <a:solidFill>
                  <a:schemeClr val="tx1">
                    <a:lumMod val="50000"/>
                    <a:lumOff val="50000"/>
                  </a:schemeClr>
                </a:solidFill>
                <a:latin typeface="+mj-lt"/>
              </a:rPr>
              <a:t>HMI with customer's own </a:t>
            </a:r>
          </a:p>
          <a:p>
            <a:r>
              <a:rPr lang="en-US" altLang="ja-JP" sz="1600" dirty="0" smtClean="0">
                <a:solidFill>
                  <a:schemeClr val="tx1">
                    <a:lumMod val="50000"/>
                    <a:lumOff val="50000"/>
                  </a:schemeClr>
                </a:solidFill>
                <a:latin typeface="+mj-lt"/>
              </a:rPr>
              <a:t>    applications </a:t>
            </a:r>
            <a:r>
              <a:rPr lang="en-US" altLang="ja-JP" sz="1600" dirty="0" smtClean="0">
                <a:solidFill>
                  <a:schemeClr val="accent5">
                    <a:lumMod val="50000"/>
                  </a:schemeClr>
                </a:solidFill>
                <a:latin typeface="+mj-lt"/>
              </a:rPr>
              <a:t>via API </a:t>
            </a:r>
            <a:endParaRPr lang="en-US" altLang="ja-JP" sz="1600" dirty="0" smtClean="0">
              <a:solidFill>
                <a:schemeClr val="tx1">
                  <a:lumMod val="50000"/>
                  <a:lumOff val="50000"/>
                </a:schemeClr>
              </a:solidFill>
              <a:latin typeface="+mj-lt"/>
            </a:endParaRPr>
          </a:p>
          <a:p>
            <a:endParaRPr lang="en-US" altLang="ja-JP" sz="1600" dirty="0" smtClean="0">
              <a:solidFill>
                <a:schemeClr val="tx1">
                  <a:lumMod val="50000"/>
                  <a:lumOff val="50000"/>
                </a:schemeClr>
              </a:solidFill>
              <a:latin typeface="+mj-lt"/>
            </a:endParaRPr>
          </a:p>
          <a:p>
            <a:pPr>
              <a:buFont typeface="Wingdings" pitchFamily="2" charset="2"/>
              <a:buChar char="ü"/>
            </a:pPr>
            <a:r>
              <a:rPr lang="ja-JP" altLang="en-US" sz="1600" dirty="0" smtClean="0">
                <a:solidFill>
                  <a:schemeClr val="tx1">
                    <a:lumMod val="50000"/>
                    <a:lumOff val="50000"/>
                  </a:schemeClr>
                </a:solidFill>
                <a:latin typeface="+mj-lt"/>
              </a:rPr>
              <a:t>　</a:t>
            </a:r>
            <a:r>
              <a:rPr lang="en-US" altLang="ja-JP" sz="1600" dirty="0" smtClean="0">
                <a:solidFill>
                  <a:schemeClr val="accent5">
                    <a:lumMod val="50000"/>
                  </a:schemeClr>
                </a:solidFill>
                <a:latin typeface="+mj-lt"/>
              </a:rPr>
              <a:t>5GB free space </a:t>
            </a:r>
            <a:r>
              <a:rPr lang="en-US" altLang="ja-JP" sz="1600" dirty="0" smtClean="0">
                <a:solidFill>
                  <a:schemeClr val="tx1">
                    <a:lumMod val="50000"/>
                    <a:lumOff val="50000"/>
                  </a:schemeClr>
                </a:solidFill>
                <a:latin typeface="+mj-lt"/>
              </a:rPr>
              <a:t>available</a:t>
            </a:r>
          </a:p>
          <a:p>
            <a:endParaRPr lang="en-US" altLang="ja-JP" sz="1600" dirty="0" smtClean="0">
              <a:solidFill>
                <a:schemeClr val="tx1">
                  <a:lumMod val="50000"/>
                  <a:lumOff val="50000"/>
                </a:schemeClr>
              </a:solidFill>
              <a:latin typeface="+mj-lt"/>
            </a:endParaRPr>
          </a:p>
          <a:p>
            <a:pPr>
              <a:buFont typeface="Wingdings" pitchFamily="2" charset="2"/>
              <a:buChar char="ü"/>
            </a:pPr>
            <a:r>
              <a:rPr lang="ja-JP" altLang="en-US" sz="1600" dirty="0" smtClean="0">
                <a:solidFill>
                  <a:schemeClr val="tx1">
                    <a:lumMod val="50000"/>
                    <a:lumOff val="50000"/>
                  </a:schemeClr>
                </a:solidFill>
                <a:latin typeface="+mj-lt"/>
              </a:rPr>
              <a:t>　</a:t>
            </a:r>
            <a:r>
              <a:rPr lang="en-US" altLang="ja-JP" sz="1600" dirty="0" smtClean="0">
                <a:solidFill>
                  <a:schemeClr val="accent5">
                    <a:lumMod val="50000"/>
                  </a:schemeClr>
                </a:solidFill>
                <a:latin typeface="+mj-lt"/>
              </a:rPr>
              <a:t>2</a:t>
            </a:r>
            <a:r>
              <a:rPr lang="en-US" altLang="ja-JP" sz="1600" baseline="30000" dirty="0" smtClean="0">
                <a:solidFill>
                  <a:schemeClr val="accent5">
                    <a:lumMod val="50000"/>
                  </a:schemeClr>
                </a:solidFill>
                <a:latin typeface="+mj-lt"/>
              </a:rPr>
              <a:t>nd</a:t>
            </a:r>
            <a:r>
              <a:rPr lang="en-US" altLang="ja-JP" sz="1600" dirty="0" smtClean="0">
                <a:solidFill>
                  <a:schemeClr val="accent5">
                    <a:lumMod val="50000"/>
                  </a:schemeClr>
                </a:solidFill>
                <a:latin typeface="+mj-lt"/>
              </a:rPr>
              <a:t> </a:t>
            </a:r>
            <a:r>
              <a:rPr lang="en-US" altLang="ja-JP" sz="1600" dirty="0" err="1" smtClean="0">
                <a:solidFill>
                  <a:schemeClr val="accent5">
                    <a:lumMod val="50000"/>
                  </a:schemeClr>
                </a:solidFill>
                <a:latin typeface="+mj-lt"/>
              </a:rPr>
              <a:t>CFast</a:t>
            </a:r>
            <a:r>
              <a:rPr lang="en-US" altLang="ja-JP" sz="1600" dirty="0" smtClean="0">
                <a:solidFill>
                  <a:schemeClr val="accent5">
                    <a:lumMod val="50000"/>
                  </a:schemeClr>
                </a:solidFill>
                <a:latin typeface="+mj-lt"/>
              </a:rPr>
              <a:t> / SD card </a:t>
            </a:r>
            <a:r>
              <a:rPr lang="en-US" altLang="ja-JP" sz="1600" dirty="0" smtClean="0">
                <a:solidFill>
                  <a:schemeClr val="tx1">
                    <a:lumMod val="50000"/>
                    <a:lumOff val="50000"/>
                  </a:schemeClr>
                </a:solidFill>
                <a:latin typeface="+mj-lt"/>
              </a:rPr>
              <a:t>storage</a:t>
            </a:r>
          </a:p>
        </p:txBody>
      </p:sp>
      <p:sp>
        <p:nvSpPr>
          <p:cNvPr id="15" name="Rectangle 39"/>
          <p:cNvSpPr>
            <a:spLocks noChangeArrowheads="1"/>
          </p:cNvSpPr>
          <p:nvPr/>
        </p:nvSpPr>
        <p:spPr bwMode="gray">
          <a:xfrm>
            <a:off x="0" y="1028672"/>
            <a:ext cx="9144000" cy="360040"/>
          </a:xfrm>
          <a:prstGeom prst="rect">
            <a:avLst/>
          </a:prstGeom>
          <a:solidFill>
            <a:schemeClr val="accent1"/>
          </a:solidFill>
          <a:ln w="9525">
            <a:solidFill>
              <a:srgbClr val="3399FF"/>
            </a:solidFill>
            <a:miter lim="800000"/>
            <a:headEnd/>
            <a:tailEnd/>
          </a:ln>
        </p:spPr>
        <p:txBody>
          <a:bodyPr anchor="ctr"/>
          <a:lstStyle/>
          <a:p>
            <a:pPr algn="r"/>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Valuable information</a:t>
            </a:r>
            <a:endParaRPr lang="ja-JP" altLang="en-US" sz="6600" b="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14" name="テキスト ボックス 13"/>
          <p:cNvSpPr txBox="1"/>
          <p:nvPr/>
        </p:nvSpPr>
        <p:spPr>
          <a:xfrm>
            <a:off x="213195" y="1039857"/>
            <a:ext cx="1061509" cy="338554"/>
          </a:xfrm>
          <a:prstGeom prst="rect">
            <a:avLst/>
          </a:prstGeom>
          <a:noFill/>
        </p:spPr>
        <p:txBody>
          <a:bodyPr wrap="none" rtlCol="0">
            <a:spAutoFit/>
          </a:bodyPr>
          <a:lstStyle/>
          <a:p>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Function</a:t>
            </a:r>
            <a:endParaRPr lang="ja-JP" altLang="en-US" sz="160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16" name="二等辺三角形 15"/>
          <p:cNvSpPr/>
          <p:nvPr/>
        </p:nvSpPr>
        <p:spPr bwMode="auto">
          <a:xfrm rot="5400000">
            <a:off x="38744" y="1158073"/>
            <a:ext cx="174096" cy="107438"/>
          </a:xfrm>
          <a:prstGeom prst="triangl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 xmlns:p14="http://schemas.microsoft.com/office/powerpoint/2010/main" val="951505551"/>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P5000_WindowsApplication.wmv">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0" y="836613"/>
            <a:ext cx="9144000" cy="51435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solidFill>
                  <a:schemeClr val="tx1">
                    <a:lumMod val="50000"/>
                    <a:lumOff val="50000"/>
                  </a:schemeClr>
                </a:solidFill>
              </a:rPr>
              <a:t>Increase its reliability</a:t>
            </a:r>
            <a:endParaRPr kumimoji="1" lang="ja-JP" altLang="en-US" dirty="0">
              <a:solidFill>
                <a:schemeClr val="tx1">
                  <a:lumMod val="50000"/>
                  <a:lumOff val="50000"/>
                </a:schemeClr>
              </a:solidFill>
            </a:endParaRPr>
          </a:p>
        </p:txBody>
      </p:sp>
      <p:sp>
        <p:nvSpPr>
          <p:cNvPr id="46" name="テキスト ボックス 45"/>
          <p:cNvSpPr txBox="1"/>
          <p:nvPr/>
        </p:nvSpPr>
        <p:spPr>
          <a:xfrm>
            <a:off x="4454858" y="2780928"/>
            <a:ext cx="4653646" cy="2062103"/>
          </a:xfrm>
          <a:prstGeom prst="rect">
            <a:avLst/>
          </a:prstGeom>
          <a:noFill/>
        </p:spPr>
        <p:txBody>
          <a:bodyPr wrap="none" rtlCol="0">
            <a:spAutoFit/>
          </a:bodyPr>
          <a:lstStyle/>
          <a:p>
            <a:pPr>
              <a:buFont typeface="Wingdings" pitchFamily="2" charset="2"/>
              <a:buChar char="ü"/>
            </a:pPr>
            <a:r>
              <a:rPr kumimoji="1" lang="en-US" altLang="ja-JP" sz="1600" dirty="0" smtClean="0">
                <a:solidFill>
                  <a:schemeClr val="tx1">
                    <a:lumMod val="50000"/>
                    <a:lumOff val="50000"/>
                  </a:schemeClr>
                </a:solidFill>
                <a:latin typeface="+mj-lt"/>
              </a:rPr>
              <a:t> Even sudden power failure, </a:t>
            </a:r>
            <a:r>
              <a:rPr kumimoji="1" lang="en-US" altLang="ja-JP" sz="1600" dirty="0" smtClean="0">
                <a:solidFill>
                  <a:srgbClr val="FF9900"/>
                </a:solidFill>
                <a:latin typeface="+mj-lt"/>
              </a:rPr>
              <a:t>OS not crush</a:t>
            </a:r>
          </a:p>
          <a:p>
            <a:endParaRPr kumimoji="1" lang="en-US" altLang="ja-JP" sz="1600" dirty="0" smtClean="0">
              <a:solidFill>
                <a:srgbClr val="0066FF"/>
              </a:solidFill>
              <a:latin typeface="+mj-lt"/>
            </a:endParaRPr>
          </a:p>
          <a:p>
            <a:pPr>
              <a:buFont typeface="Wingdings" pitchFamily="2" charset="2"/>
              <a:buChar char="ü"/>
            </a:pPr>
            <a:r>
              <a:rPr lang="en-US" altLang="ja-JP" sz="1600" dirty="0" smtClean="0">
                <a:solidFill>
                  <a:schemeClr val="tx1">
                    <a:lumMod val="50000"/>
                    <a:lumOff val="50000"/>
                  </a:schemeClr>
                </a:solidFill>
                <a:latin typeface="+mj-lt"/>
              </a:rPr>
              <a:t> </a:t>
            </a:r>
            <a:r>
              <a:rPr lang="en-US" altLang="ja-JP" sz="1600" dirty="0" smtClean="0">
                <a:solidFill>
                  <a:srgbClr val="FF9900"/>
                </a:solidFill>
                <a:latin typeface="+mj-lt"/>
              </a:rPr>
              <a:t>Not lose historical data </a:t>
            </a:r>
            <a:r>
              <a:rPr lang="en-US" altLang="ja-JP" sz="1600" dirty="0" smtClean="0">
                <a:solidFill>
                  <a:schemeClr val="tx1">
                    <a:lumMod val="50000"/>
                    <a:lumOff val="50000"/>
                  </a:schemeClr>
                </a:solidFill>
                <a:latin typeface="+mj-lt"/>
              </a:rPr>
              <a:t>(NVRAM in)</a:t>
            </a:r>
          </a:p>
          <a:p>
            <a:endParaRPr lang="en-US" altLang="ja-JP" sz="1600" dirty="0" smtClean="0">
              <a:solidFill>
                <a:schemeClr val="tx1">
                  <a:lumMod val="50000"/>
                  <a:lumOff val="50000"/>
                </a:schemeClr>
              </a:solidFill>
              <a:latin typeface="+mj-lt"/>
            </a:endParaRPr>
          </a:p>
          <a:p>
            <a:pPr>
              <a:buFont typeface="Wingdings" pitchFamily="2" charset="2"/>
              <a:buChar char="ü"/>
            </a:pPr>
            <a:r>
              <a:rPr kumimoji="1" lang="en-US" altLang="ja-JP" sz="1600" dirty="0" smtClean="0">
                <a:solidFill>
                  <a:schemeClr val="tx1">
                    <a:lumMod val="50000"/>
                    <a:lumOff val="50000"/>
                  </a:schemeClr>
                </a:solidFill>
                <a:latin typeface="+mj-lt"/>
              </a:rPr>
              <a:t> </a:t>
            </a:r>
            <a:r>
              <a:rPr lang="en-US" altLang="ja-JP" sz="1600" dirty="0" smtClean="0">
                <a:solidFill>
                  <a:srgbClr val="FF9900"/>
                </a:solidFill>
                <a:latin typeface="+mj-lt"/>
              </a:rPr>
              <a:t>Reliable</a:t>
            </a:r>
            <a:r>
              <a:rPr lang="en-US" altLang="ja-JP" sz="1600" dirty="0" smtClean="0">
                <a:solidFill>
                  <a:srgbClr val="3333FF"/>
                </a:solidFill>
                <a:latin typeface="+mj-lt"/>
              </a:rPr>
              <a:t> </a:t>
            </a:r>
            <a:r>
              <a:rPr lang="en-US" altLang="ja-JP" sz="1600" dirty="0" smtClean="0">
                <a:solidFill>
                  <a:schemeClr val="tx1">
                    <a:lumMod val="50000"/>
                    <a:lumOff val="50000"/>
                  </a:schemeClr>
                </a:solidFill>
                <a:latin typeface="+mj-lt"/>
              </a:rPr>
              <a:t>with Spindle-less disk</a:t>
            </a:r>
          </a:p>
          <a:p>
            <a:pPr>
              <a:buFont typeface="Wingdings" pitchFamily="2" charset="2"/>
              <a:buChar char="ü"/>
            </a:pPr>
            <a:endParaRPr lang="en-US" altLang="ja-JP" sz="1600" dirty="0" smtClean="0">
              <a:solidFill>
                <a:schemeClr val="tx1">
                  <a:lumMod val="50000"/>
                  <a:lumOff val="50000"/>
                </a:schemeClr>
              </a:solidFill>
              <a:latin typeface="+mj-lt"/>
            </a:endParaRPr>
          </a:p>
          <a:p>
            <a:pPr>
              <a:buFont typeface="Wingdings" pitchFamily="2" charset="2"/>
              <a:buChar char="ü"/>
            </a:pPr>
            <a:r>
              <a:rPr lang="en-US" altLang="ja-JP" sz="1600" dirty="0" smtClean="0">
                <a:solidFill>
                  <a:schemeClr val="tx1">
                    <a:lumMod val="50000"/>
                    <a:lumOff val="50000"/>
                  </a:schemeClr>
                </a:solidFill>
                <a:latin typeface="+mj-lt"/>
              </a:rPr>
              <a:t> </a:t>
            </a:r>
            <a:r>
              <a:rPr lang="en-US" altLang="ja-JP" sz="1600" dirty="0" smtClean="0">
                <a:solidFill>
                  <a:srgbClr val="FF9900"/>
                </a:solidFill>
                <a:latin typeface="+mj-lt"/>
              </a:rPr>
              <a:t>Launcher tool </a:t>
            </a:r>
          </a:p>
          <a:p>
            <a:r>
              <a:rPr lang="en-US" altLang="ja-JP" sz="1600" dirty="0" smtClean="0">
                <a:solidFill>
                  <a:schemeClr val="tx1">
                    <a:lumMod val="50000"/>
                    <a:lumOff val="50000"/>
                  </a:schemeClr>
                </a:solidFill>
                <a:latin typeface="+mj-lt"/>
              </a:rPr>
              <a:t>   helps you for maintenance / set-up</a:t>
            </a:r>
          </a:p>
        </p:txBody>
      </p:sp>
      <p:grpSp>
        <p:nvGrpSpPr>
          <p:cNvPr id="51" name="グループ化 50"/>
          <p:cNvGrpSpPr/>
          <p:nvPr/>
        </p:nvGrpSpPr>
        <p:grpSpPr>
          <a:xfrm>
            <a:off x="395536" y="2132856"/>
            <a:ext cx="3384376" cy="2736304"/>
            <a:chOff x="755576" y="2472836"/>
            <a:chExt cx="2880320" cy="2187569"/>
          </a:xfrm>
        </p:grpSpPr>
        <p:pic>
          <p:nvPicPr>
            <p:cNvPr id="7" name="Picture 2"/>
            <p:cNvPicPr>
              <a:picLocks noChangeAspect="1" noChangeArrowheads="1"/>
            </p:cNvPicPr>
            <p:nvPr/>
          </p:nvPicPr>
          <p:blipFill>
            <a:blip r:embed="rId2" cstate="print"/>
            <a:srcRect/>
            <a:stretch>
              <a:fillRect/>
            </a:stretch>
          </p:blipFill>
          <p:spPr bwMode="auto">
            <a:xfrm>
              <a:off x="1043608" y="4057012"/>
              <a:ext cx="607611" cy="436980"/>
            </a:xfrm>
            <a:prstGeom prst="rect">
              <a:avLst/>
            </a:prstGeom>
            <a:noFill/>
            <a:ln w="9525">
              <a:noFill/>
              <a:miter lim="800000"/>
              <a:headEnd/>
              <a:tailEnd/>
            </a:ln>
          </p:spPr>
        </p:pic>
        <p:sp>
          <p:nvSpPr>
            <p:cNvPr id="8" name="テキスト ボックス 7"/>
            <p:cNvSpPr txBox="1"/>
            <p:nvPr/>
          </p:nvSpPr>
          <p:spPr>
            <a:xfrm>
              <a:off x="1475656" y="3985004"/>
              <a:ext cx="561372" cy="215444"/>
            </a:xfrm>
            <a:prstGeom prst="rect">
              <a:avLst/>
            </a:prstGeom>
            <a:noFill/>
          </p:spPr>
          <p:txBody>
            <a:bodyPr wrap="none" rtlCol="0">
              <a:spAutoFit/>
            </a:bodyPr>
            <a:lstStyle/>
            <a:p>
              <a:pPr algn="ctr"/>
              <a:r>
                <a:rPr kumimoji="1" lang="en-US" altLang="ja-JP" sz="800" dirty="0" smtClean="0">
                  <a:solidFill>
                    <a:schemeClr val="tx1">
                      <a:lumMod val="50000"/>
                      <a:lumOff val="50000"/>
                    </a:schemeClr>
                  </a:solidFill>
                  <a:latin typeface="+mj-lt"/>
                  <a:ea typeface="メイリオ" panose="020B0604030504040204" pitchFamily="50" charset="-128"/>
                  <a:cs typeface="メイリオ" panose="020B0604030504040204" pitchFamily="50" charset="-128"/>
                </a:rPr>
                <a:t>NVRAM</a:t>
              </a:r>
              <a:endParaRPr kumimoji="1" lang="ja-JP" altLang="en-US" sz="800" dirty="0">
                <a:solidFill>
                  <a:schemeClr val="tx1">
                    <a:lumMod val="50000"/>
                    <a:lumOff val="50000"/>
                  </a:schemeClr>
                </a:solidFill>
                <a:latin typeface="+mj-lt"/>
                <a:ea typeface="メイリオ" panose="020B0604030504040204" pitchFamily="50" charset="-128"/>
                <a:cs typeface="メイリオ" panose="020B0604030504040204" pitchFamily="50" charset="-128"/>
              </a:endParaRPr>
            </a:p>
          </p:txBody>
        </p:sp>
        <p:grpSp>
          <p:nvGrpSpPr>
            <p:cNvPr id="24" name="グループ化 23"/>
            <p:cNvGrpSpPr/>
            <p:nvPr/>
          </p:nvGrpSpPr>
          <p:grpSpPr>
            <a:xfrm>
              <a:off x="1691680" y="2472836"/>
              <a:ext cx="1500818" cy="1119610"/>
              <a:chOff x="68417" y="2360365"/>
              <a:chExt cx="1500818" cy="1119610"/>
            </a:xfrm>
          </p:grpSpPr>
          <p:pic>
            <p:nvPicPr>
              <p:cNvPr id="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417" y="2360365"/>
                <a:ext cx="1500818" cy="1119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3" descr="C:\Users\SESA11265\Documents\Work\Products\Software\Imagine\Marketing Offers\Brand Differentiation\RT Design\RT redesign_Step3_2012-12\DESIGN_TEMPLATE_SIMPLE\Delivery_Template_Simple_V1\Template_Simple_V1_19.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51520" y="2492896"/>
                <a:ext cx="1133505" cy="85012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26" name="グループ化 25"/>
            <p:cNvGrpSpPr/>
            <p:nvPr/>
          </p:nvGrpSpPr>
          <p:grpSpPr>
            <a:xfrm>
              <a:off x="755576" y="2760868"/>
              <a:ext cx="864096" cy="842890"/>
              <a:chOff x="323528" y="2730126"/>
              <a:chExt cx="864096" cy="842890"/>
            </a:xfrm>
          </p:grpSpPr>
          <p:sp>
            <p:nvSpPr>
              <p:cNvPr id="16" name="角丸四角形 15"/>
              <p:cNvSpPr/>
              <p:nvPr/>
            </p:nvSpPr>
            <p:spPr bwMode="auto">
              <a:xfrm>
                <a:off x="323528" y="2852936"/>
                <a:ext cx="864096" cy="720080"/>
              </a:xfrm>
              <a:prstGeom prst="roundRect">
                <a:avLst/>
              </a:prstGeom>
              <a:noFill/>
              <a:ln w="3810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Times New Roman" pitchFamily="18" charset="0"/>
                </a:endParaRPr>
              </a:p>
            </p:txBody>
          </p:sp>
          <p:sp>
            <p:nvSpPr>
              <p:cNvPr id="17" name="テキスト ボックス 16"/>
              <p:cNvSpPr txBox="1"/>
              <p:nvPr/>
            </p:nvSpPr>
            <p:spPr>
              <a:xfrm>
                <a:off x="416742" y="2730126"/>
                <a:ext cx="673473" cy="215444"/>
              </a:xfrm>
              <a:prstGeom prst="rect">
                <a:avLst/>
              </a:prstGeom>
              <a:solidFill>
                <a:schemeClr val="bg1"/>
              </a:solidFill>
            </p:spPr>
            <p:txBody>
              <a:bodyPr wrap="square" rtlCol="0" anchor="ctr">
                <a:spAutoFit/>
              </a:bodyPr>
              <a:lstStyle/>
              <a:p>
                <a:r>
                  <a:rPr kumimoji="1" lang="en-US" altLang="ja-JP" sz="800" dirty="0" smtClean="0">
                    <a:solidFill>
                      <a:schemeClr val="tx1">
                        <a:lumMod val="50000"/>
                        <a:lumOff val="50000"/>
                      </a:schemeClr>
                    </a:solidFill>
                    <a:latin typeface="+mj-lt"/>
                    <a:ea typeface="メイリオ" panose="020B0604030504040204" pitchFamily="50" charset="-128"/>
                    <a:cs typeface="メイリオ" panose="020B0604030504040204" pitchFamily="50" charset="-128"/>
                  </a:rPr>
                  <a:t>Protected</a:t>
                </a:r>
                <a:endParaRPr kumimoji="1" lang="ja-JP" altLang="en-US" sz="800" dirty="0">
                  <a:solidFill>
                    <a:schemeClr val="tx1">
                      <a:lumMod val="50000"/>
                      <a:lumOff val="50000"/>
                    </a:schemeClr>
                  </a:solidFill>
                  <a:latin typeface="+mj-lt"/>
                  <a:ea typeface="メイリオ" panose="020B0604030504040204" pitchFamily="50" charset="-128"/>
                  <a:cs typeface="メイリオ" panose="020B0604030504040204" pitchFamily="50" charset="-128"/>
                </a:endParaRPr>
              </a:p>
            </p:txBody>
          </p:sp>
          <p:pic>
            <p:nvPicPr>
              <p:cNvPr id="13" name="Picture 1"/>
              <p:cNvPicPr>
                <a:picLocks noChangeAspect="1" noChangeArrowheads="1"/>
              </p:cNvPicPr>
              <p:nvPr/>
            </p:nvPicPr>
            <p:blipFill>
              <a:blip r:embed="rId5" cstate="print"/>
              <a:srcRect/>
              <a:stretch>
                <a:fillRect/>
              </a:stretch>
            </p:blipFill>
            <p:spPr bwMode="auto">
              <a:xfrm>
                <a:off x="395536" y="2924944"/>
                <a:ext cx="720080" cy="576064"/>
              </a:xfrm>
              <a:prstGeom prst="rect">
                <a:avLst/>
              </a:prstGeom>
              <a:noFill/>
              <a:ln w="9525">
                <a:noFill/>
                <a:miter lim="800000"/>
                <a:headEnd/>
                <a:tailEnd/>
              </a:ln>
            </p:spPr>
          </p:pic>
        </p:grpSp>
        <p:cxnSp>
          <p:nvCxnSpPr>
            <p:cNvPr id="37" name="直線矢印コネクタ 36"/>
            <p:cNvCxnSpPr/>
            <p:nvPr/>
          </p:nvCxnSpPr>
          <p:spPr bwMode="auto">
            <a:xfrm flipH="1">
              <a:off x="1475656" y="3480948"/>
              <a:ext cx="414530" cy="569328"/>
            </a:xfrm>
            <a:prstGeom prst="straightConnector1">
              <a:avLst/>
            </a:prstGeom>
            <a:solidFill>
              <a:schemeClr val="accent1"/>
            </a:solidFill>
            <a:ln w="38100" cap="flat" cmpd="sng" algn="ctr">
              <a:solidFill>
                <a:srgbClr val="FF9900"/>
              </a:solidFill>
              <a:prstDash val="solid"/>
              <a:round/>
              <a:headEnd type="none" w="med" len="med"/>
              <a:tailEnd type="arrow"/>
            </a:ln>
            <a:effectLst/>
          </p:spPr>
        </p:cxnSp>
        <p:cxnSp>
          <p:nvCxnSpPr>
            <p:cNvPr id="38" name="直線矢印コネクタ 37"/>
            <p:cNvCxnSpPr/>
            <p:nvPr/>
          </p:nvCxnSpPr>
          <p:spPr bwMode="auto">
            <a:xfrm>
              <a:off x="1763688" y="4345044"/>
              <a:ext cx="720080" cy="0"/>
            </a:xfrm>
            <a:prstGeom prst="straightConnector1">
              <a:avLst/>
            </a:prstGeom>
            <a:solidFill>
              <a:schemeClr val="accent1"/>
            </a:solidFill>
            <a:ln w="38100" cap="flat" cmpd="sng" algn="ctr">
              <a:solidFill>
                <a:srgbClr val="FF9900"/>
              </a:solidFill>
              <a:prstDash val="solid"/>
              <a:round/>
              <a:headEnd type="none" w="med" len="med"/>
              <a:tailEnd type="arrow"/>
            </a:ln>
            <a:effectLst/>
          </p:spPr>
        </p:cxnSp>
        <p:pic>
          <p:nvPicPr>
            <p:cNvPr id="40" name="Picture 1"/>
            <p:cNvPicPr>
              <a:picLocks noChangeAspect="1" noChangeArrowheads="1"/>
            </p:cNvPicPr>
            <p:nvPr/>
          </p:nvPicPr>
          <p:blipFill>
            <a:blip r:embed="rId5" cstate="print"/>
            <a:srcRect/>
            <a:stretch>
              <a:fillRect/>
            </a:stretch>
          </p:blipFill>
          <p:spPr bwMode="auto">
            <a:xfrm>
              <a:off x="2591779" y="4129020"/>
              <a:ext cx="546061" cy="470453"/>
            </a:xfrm>
            <a:prstGeom prst="rect">
              <a:avLst/>
            </a:prstGeom>
            <a:noFill/>
            <a:ln w="9525">
              <a:noFill/>
              <a:miter lim="800000"/>
              <a:headEnd/>
              <a:tailEnd/>
            </a:ln>
          </p:spPr>
        </p:pic>
        <p:pic>
          <p:nvPicPr>
            <p:cNvPr id="41" name="Picture 2" descr="\\Wxjp0010217d\ローカル共有hdd2\メディアチーム_ローカル共有データ\VisualDataBase\裏VisualDataBase\製品写真_SP5000\SP5000_photo\SP5000_photo\Option\PFXZCDSD1GC61.JPG"/>
            <p:cNvPicPr>
              <a:picLocks noChangeAspect="1" noChangeArrowheads="1"/>
            </p:cNvPicPr>
            <p:nvPr/>
          </p:nvPicPr>
          <p:blipFill rotWithShape="1">
            <a:blip r:embed="rId6" cstate="email">
              <a:extLst>
                <a:ext uri="{BEBA8EAE-BF5A-486C-A8C5-ECC9F3942E4B}">
                  <a14:imgProps xmlns="" xmlns:a14="http://schemas.microsoft.com/office/drawing/2010/main">
                    <a14:imgLayer r:embed="rId7">
                      <a14:imgEffect>
                        <a14:backgroundRemoval t="10000" b="90000" l="10000" r="90000"/>
                      </a14:imgEffect>
                    </a14:imgLayer>
                  </a14:imgProps>
                </a:ext>
                <a:ext uri="{28A0092B-C50C-407E-A947-70E740481C1C}">
                  <a14:useLocalDpi xmlns="" xmlns:a14="http://schemas.microsoft.com/office/drawing/2010/main"/>
                </a:ext>
              </a:extLst>
            </a:blip>
            <a:srcRect/>
            <a:stretch/>
          </p:blipFill>
          <p:spPr bwMode="auto">
            <a:xfrm>
              <a:off x="3131840" y="4129020"/>
              <a:ext cx="504056" cy="531385"/>
            </a:xfrm>
            <a:prstGeom prst="rect">
              <a:avLst/>
            </a:prstGeom>
            <a:noFill/>
            <a:extLst>
              <a:ext uri="{909E8E84-426E-40DD-AFC4-6F175D3DCCD1}">
                <a14:hiddenFill xmlns=""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8" cstate="print"/>
            <a:srcRect/>
            <a:stretch>
              <a:fillRect/>
            </a:stretch>
          </p:blipFill>
          <p:spPr bwMode="auto">
            <a:xfrm>
              <a:off x="971600" y="3022352"/>
              <a:ext cx="432048" cy="386465"/>
            </a:xfrm>
            <a:prstGeom prst="rect">
              <a:avLst/>
            </a:prstGeom>
            <a:noFill/>
            <a:ln w="9525">
              <a:noFill/>
              <a:miter lim="800000"/>
              <a:headEnd/>
              <a:tailEnd/>
            </a:ln>
          </p:spPr>
        </p:pic>
      </p:grpSp>
      <p:sp>
        <p:nvSpPr>
          <p:cNvPr id="21" name="Rectangle 39"/>
          <p:cNvSpPr>
            <a:spLocks noChangeArrowheads="1"/>
          </p:cNvSpPr>
          <p:nvPr/>
        </p:nvSpPr>
        <p:spPr bwMode="gray">
          <a:xfrm>
            <a:off x="0" y="1028672"/>
            <a:ext cx="9144000" cy="360040"/>
          </a:xfrm>
          <a:prstGeom prst="rect">
            <a:avLst/>
          </a:prstGeom>
          <a:solidFill>
            <a:srgbClr val="FFC000"/>
          </a:solidFill>
          <a:ln w="9525">
            <a:solidFill>
              <a:srgbClr val="FFC000"/>
            </a:solidFill>
            <a:miter lim="800000"/>
            <a:headEnd/>
            <a:tailEnd/>
          </a:ln>
        </p:spPr>
        <p:txBody>
          <a:bodyPr anchor="ctr"/>
          <a:lstStyle/>
          <a:p>
            <a:pPr algn="r"/>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Secure data handling</a:t>
            </a:r>
            <a:endParaRPr lang="ja-JP" altLang="en-US" sz="6600" b="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20" name="テキスト ボックス 19"/>
          <p:cNvSpPr txBox="1"/>
          <p:nvPr/>
        </p:nvSpPr>
        <p:spPr>
          <a:xfrm>
            <a:off x="213195" y="1039857"/>
            <a:ext cx="1061509" cy="338554"/>
          </a:xfrm>
          <a:prstGeom prst="rect">
            <a:avLst/>
          </a:prstGeom>
          <a:noFill/>
        </p:spPr>
        <p:txBody>
          <a:bodyPr wrap="none" rtlCol="0">
            <a:spAutoFit/>
          </a:bodyPr>
          <a:lstStyle/>
          <a:p>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Function</a:t>
            </a:r>
            <a:endParaRPr lang="ja-JP" altLang="en-US" sz="160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22" name="二等辺三角形 21"/>
          <p:cNvSpPr/>
          <p:nvPr/>
        </p:nvSpPr>
        <p:spPr bwMode="auto">
          <a:xfrm rot="5400000">
            <a:off x="38744" y="1158073"/>
            <a:ext cx="174096" cy="107438"/>
          </a:xfrm>
          <a:prstGeom prst="triangl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solidFill>
                  <a:schemeClr val="tx1">
                    <a:lumMod val="50000"/>
                    <a:lumOff val="50000"/>
                  </a:schemeClr>
                </a:solidFill>
              </a:rPr>
              <a:t>Compact, but high secure system!</a:t>
            </a:r>
            <a:endParaRPr kumimoji="1" lang="ja-JP" altLang="en-US" dirty="0">
              <a:solidFill>
                <a:schemeClr val="tx1">
                  <a:lumMod val="50000"/>
                  <a:lumOff val="50000"/>
                </a:schemeClr>
              </a:solidFill>
            </a:endParaRPr>
          </a:p>
        </p:txBody>
      </p:sp>
      <p:grpSp>
        <p:nvGrpSpPr>
          <p:cNvPr id="10" name="グループ化 9"/>
          <p:cNvGrpSpPr/>
          <p:nvPr/>
        </p:nvGrpSpPr>
        <p:grpSpPr>
          <a:xfrm>
            <a:off x="251520" y="1412776"/>
            <a:ext cx="3960440" cy="5562407"/>
            <a:chOff x="251520" y="1124744"/>
            <a:chExt cx="4032448" cy="5706423"/>
          </a:xfrm>
        </p:grpSpPr>
        <p:pic>
          <p:nvPicPr>
            <p:cNvPr id="4" name="図 3" descr="SaveData_1.jpg"/>
            <p:cNvPicPr>
              <a:picLocks noChangeAspect="1"/>
            </p:cNvPicPr>
            <p:nvPr/>
          </p:nvPicPr>
          <p:blipFill>
            <a:blip r:embed="rId2" cstate="print"/>
            <a:stretch>
              <a:fillRect/>
            </a:stretch>
          </p:blipFill>
          <p:spPr>
            <a:xfrm>
              <a:off x="251520" y="1124744"/>
              <a:ext cx="4032448" cy="5706423"/>
            </a:xfrm>
            <a:prstGeom prst="rect">
              <a:avLst/>
            </a:prstGeom>
          </p:spPr>
        </p:pic>
        <p:pic>
          <p:nvPicPr>
            <p:cNvPr id="5" name="Picture 2"/>
            <p:cNvPicPr>
              <a:picLocks noChangeAspect="1" noChangeArrowheads="1"/>
            </p:cNvPicPr>
            <p:nvPr/>
          </p:nvPicPr>
          <p:blipFill>
            <a:blip r:embed="rId3" cstate="print"/>
            <a:srcRect/>
            <a:stretch>
              <a:fillRect/>
            </a:stretch>
          </p:blipFill>
          <p:spPr bwMode="auto">
            <a:xfrm>
              <a:off x="2524229" y="3284984"/>
              <a:ext cx="607611" cy="436980"/>
            </a:xfrm>
            <a:prstGeom prst="rect">
              <a:avLst/>
            </a:prstGeom>
            <a:noFill/>
            <a:ln w="9525">
              <a:noFill/>
              <a:miter lim="800000"/>
              <a:headEnd/>
              <a:tailEnd/>
            </a:ln>
          </p:spPr>
        </p:pic>
        <p:pic>
          <p:nvPicPr>
            <p:cNvPr id="6" name="Picture 1"/>
            <p:cNvPicPr>
              <a:picLocks noChangeAspect="1" noChangeArrowheads="1"/>
            </p:cNvPicPr>
            <p:nvPr/>
          </p:nvPicPr>
          <p:blipFill>
            <a:blip r:embed="rId4" cstate="print"/>
            <a:srcRect/>
            <a:stretch>
              <a:fillRect/>
            </a:stretch>
          </p:blipFill>
          <p:spPr bwMode="auto">
            <a:xfrm>
              <a:off x="2735795" y="4149080"/>
              <a:ext cx="546061" cy="470453"/>
            </a:xfrm>
            <a:prstGeom prst="rect">
              <a:avLst/>
            </a:prstGeom>
            <a:noFill/>
            <a:ln w="9525">
              <a:noFill/>
              <a:miter lim="800000"/>
              <a:headEnd/>
              <a:tailEnd/>
            </a:ln>
          </p:spPr>
        </p:pic>
        <p:pic>
          <p:nvPicPr>
            <p:cNvPr id="7" name="Picture 2" descr="\\Wxjp0010217d\ローカル共有hdd2\メディアチーム_ローカル共有データ\VisualDataBase\裏VisualDataBase\製品写真_SP5000\SP5000_photo\SP5000_photo\Option\PFXZCDSD1GC61.JPG"/>
            <p:cNvPicPr>
              <a:picLocks noChangeAspect="1" noChangeArrowheads="1"/>
            </p:cNvPicPr>
            <p:nvPr/>
          </p:nvPicPr>
          <p:blipFill rotWithShape="1">
            <a:blip r:embed="rId5" cstate="email">
              <a:extLst>
                <a:ext uri="{BEBA8EAE-BF5A-486C-A8C5-ECC9F3942E4B}">
                  <a14:imgProps xmlns="" xmlns:a14="http://schemas.microsoft.com/office/drawing/2010/main">
                    <a14:imgLayer r:embed="rId6">
                      <a14:imgEffect>
                        <a14:backgroundRemoval t="10000" b="90000" l="10000" r="90000"/>
                      </a14:imgEffect>
                    </a14:imgLayer>
                  </a14:imgProps>
                </a:ext>
                <a:ext uri="{28A0092B-C50C-407E-A947-70E740481C1C}">
                  <a14:useLocalDpi xmlns="" xmlns:a14="http://schemas.microsoft.com/office/drawing/2010/main"/>
                </a:ext>
              </a:extLst>
            </a:blip>
            <a:srcRect/>
            <a:stretch/>
          </p:blipFill>
          <p:spPr bwMode="auto">
            <a:xfrm>
              <a:off x="3275856" y="4149080"/>
              <a:ext cx="504056" cy="53138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図 7" descr="EX_PJ4.jpg"/>
            <p:cNvPicPr>
              <a:picLocks noChangeAspect="1"/>
            </p:cNvPicPr>
            <p:nvPr/>
          </p:nvPicPr>
          <p:blipFill>
            <a:blip r:embed="rId7" cstate="print"/>
            <a:stretch>
              <a:fillRect/>
            </a:stretch>
          </p:blipFill>
          <p:spPr>
            <a:xfrm>
              <a:off x="2483768" y="2132856"/>
              <a:ext cx="792088" cy="686263"/>
            </a:xfrm>
            <a:prstGeom prst="rect">
              <a:avLst/>
            </a:prstGeom>
          </p:spPr>
        </p:pic>
        <p:pic>
          <p:nvPicPr>
            <p:cNvPr id="2050" name="Picture 2" descr="E:\マンガ\Alarm-history.png"/>
            <p:cNvPicPr>
              <a:picLocks noChangeAspect="1" noChangeArrowheads="1"/>
            </p:cNvPicPr>
            <p:nvPr/>
          </p:nvPicPr>
          <p:blipFill>
            <a:blip r:embed="rId8" cstate="print"/>
            <a:srcRect/>
            <a:stretch>
              <a:fillRect/>
            </a:stretch>
          </p:blipFill>
          <p:spPr bwMode="auto">
            <a:xfrm>
              <a:off x="2411760" y="1484784"/>
              <a:ext cx="1329857" cy="636513"/>
            </a:xfrm>
            <a:prstGeom prst="rect">
              <a:avLst/>
            </a:prstGeom>
            <a:noFill/>
          </p:spPr>
        </p:pic>
      </p:grpSp>
      <p:sp>
        <p:nvSpPr>
          <p:cNvPr id="11" name="テキスト ボックス 10"/>
          <p:cNvSpPr txBox="1"/>
          <p:nvPr/>
        </p:nvSpPr>
        <p:spPr>
          <a:xfrm>
            <a:off x="4675880" y="2716465"/>
            <a:ext cx="4495141" cy="3539430"/>
          </a:xfrm>
          <a:prstGeom prst="rect">
            <a:avLst/>
          </a:prstGeom>
          <a:noFill/>
        </p:spPr>
        <p:txBody>
          <a:bodyPr wrap="none" rtlCol="0">
            <a:spAutoFit/>
          </a:bodyPr>
          <a:lstStyle/>
          <a:p>
            <a:pPr>
              <a:buFont typeface="Wingdings" pitchFamily="2" charset="2"/>
              <a:buChar char="ü"/>
            </a:pPr>
            <a:r>
              <a:rPr lang="ja-JP" altLang="en-US" sz="1600" dirty="0" smtClean="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rgbClr val="FF9900"/>
                </a:solidFill>
                <a:latin typeface="+mj-lt"/>
                <a:ea typeface="メイリオ" pitchFamily="50" charset="-128"/>
                <a:cs typeface="メイリオ" pitchFamily="50" charset="-128"/>
              </a:rPr>
              <a:t>Protect OS and logging data </a:t>
            </a:r>
          </a:p>
          <a:p>
            <a:r>
              <a:rPr lang="en-US" altLang="ja-JP" sz="1600" dirty="0" smtClean="0">
                <a:solidFill>
                  <a:schemeClr val="tx1">
                    <a:lumMod val="50000"/>
                    <a:lumOff val="50000"/>
                  </a:schemeClr>
                </a:solidFill>
                <a:latin typeface="+mj-lt"/>
                <a:ea typeface="メイリオ" pitchFamily="50" charset="-128"/>
                <a:cs typeface="メイリオ" pitchFamily="50" charset="-128"/>
              </a:rPr>
              <a:t>   even unexpected power failure.</a:t>
            </a:r>
          </a:p>
          <a:p>
            <a:r>
              <a:rPr lang="en-US" altLang="ja-JP" sz="1600" dirty="0" smtClean="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rgbClr val="FF9900"/>
                </a:solidFill>
                <a:latin typeface="+mj-lt"/>
                <a:ea typeface="メイリオ" pitchFamily="50" charset="-128"/>
                <a:cs typeface="メイリオ" pitchFamily="50" charset="-128"/>
              </a:rPr>
              <a:t>Reliable and no extra cost </a:t>
            </a:r>
          </a:p>
          <a:p>
            <a:r>
              <a:rPr lang="en-US" altLang="ja-JP" sz="1600" dirty="0" smtClean="0">
                <a:solidFill>
                  <a:schemeClr val="tx1">
                    <a:lumMod val="50000"/>
                    <a:lumOff val="50000"/>
                  </a:schemeClr>
                </a:solidFill>
                <a:latin typeface="+mj-lt"/>
                <a:ea typeface="メイリオ" pitchFamily="50" charset="-128"/>
                <a:cs typeface="メイリオ" pitchFamily="50" charset="-128"/>
              </a:rPr>
              <a:t>   for battery or maintenance </a:t>
            </a:r>
          </a:p>
          <a:p>
            <a:r>
              <a:rPr lang="ja-JP" altLang="en-US" sz="1600" dirty="0" smtClean="0">
                <a:solidFill>
                  <a:schemeClr val="tx1">
                    <a:lumMod val="50000"/>
                    <a:lumOff val="50000"/>
                  </a:schemeClr>
                </a:solidFill>
                <a:latin typeface="+mj-lt"/>
                <a:ea typeface="メイリオ" pitchFamily="50" charset="-128"/>
                <a:cs typeface="メイリオ" pitchFamily="50" charset="-128"/>
              </a:rPr>
              <a:t> </a:t>
            </a:r>
            <a:endParaRPr lang="en-US" altLang="ja-JP" sz="1600" dirty="0" smtClean="0">
              <a:solidFill>
                <a:schemeClr val="tx1">
                  <a:lumMod val="50000"/>
                  <a:lumOff val="50000"/>
                </a:schemeClr>
              </a:solidFill>
              <a:latin typeface="+mj-lt"/>
              <a:ea typeface="メイリオ" pitchFamily="50" charset="-128"/>
              <a:cs typeface="メイリオ" pitchFamily="50" charset="-128"/>
            </a:endParaRPr>
          </a:p>
          <a:p>
            <a:pPr>
              <a:buFont typeface="Wingdings" pitchFamily="2" charset="2"/>
              <a:buChar char="ü"/>
            </a:pPr>
            <a:r>
              <a:rPr lang="en-US" altLang="ja-JP" sz="1600" dirty="0" smtClean="0">
                <a:solidFill>
                  <a:schemeClr val="tx1">
                    <a:lumMod val="50000"/>
                    <a:lumOff val="50000"/>
                  </a:schemeClr>
                </a:solidFill>
                <a:latin typeface="+mj-lt"/>
                <a:ea typeface="メイリオ" pitchFamily="50" charset="-128"/>
                <a:cs typeface="メイリオ" pitchFamily="50" charset="-128"/>
              </a:rPr>
              <a:t> Use Flash media with high reliability </a:t>
            </a:r>
          </a:p>
          <a:p>
            <a:r>
              <a:rPr lang="en-US" altLang="ja-JP" sz="1600" dirty="0" smtClean="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rgbClr val="FF9900"/>
                </a:solidFill>
                <a:latin typeface="+mj-lt"/>
                <a:ea typeface="メイリオ" pitchFamily="50" charset="-128"/>
                <a:cs typeface="メイリオ" pitchFamily="50" charset="-128"/>
              </a:rPr>
              <a:t>Improve production ratio </a:t>
            </a:r>
          </a:p>
          <a:p>
            <a:r>
              <a:rPr lang="en-US" altLang="ja-JP" sz="1600" dirty="0" smtClean="0">
                <a:solidFill>
                  <a:schemeClr val="tx1">
                    <a:lumMod val="50000"/>
                    <a:lumOff val="50000"/>
                  </a:schemeClr>
                </a:solidFill>
                <a:latin typeface="+mj-lt"/>
                <a:ea typeface="メイリオ" pitchFamily="50" charset="-128"/>
                <a:cs typeface="メイリオ" pitchFamily="50" charset="-128"/>
              </a:rPr>
              <a:t>    thanks to low failure rate</a:t>
            </a:r>
          </a:p>
          <a:p>
            <a:endParaRPr lang="en-US" altLang="ja-JP" sz="1600" dirty="0" smtClean="0">
              <a:solidFill>
                <a:schemeClr val="tx1">
                  <a:lumMod val="50000"/>
                  <a:lumOff val="50000"/>
                </a:schemeClr>
              </a:solidFill>
              <a:latin typeface="+mj-lt"/>
              <a:ea typeface="メイリオ" pitchFamily="50" charset="-128"/>
              <a:cs typeface="メイリオ" pitchFamily="50" charset="-128"/>
            </a:endParaRPr>
          </a:p>
          <a:p>
            <a:pPr>
              <a:buFont typeface="Wingdings" pitchFamily="2" charset="2"/>
              <a:buChar char="ü"/>
            </a:pPr>
            <a:r>
              <a:rPr lang="en-US" altLang="ja-JP" sz="1600" dirty="0" smtClean="0">
                <a:solidFill>
                  <a:schemeClr val="tx1">
                    <a:lumMod val="50000"/>
                    <a:lumOff val="50000"/>
                  </a:schemeClr>
                </a:solidFill>
                <a:ea typeface="メイリオ" pitchFamily="50" charset="-128"/>
                <a:cs typeface="メイリオ" pitchFamily="50" charset="-128"/>
              </a:rPr>
              <a:t> </a:t>
            </a:r>
            <a:r>
              <a:rPr lang="en-US" altLang="ja-JP" sz="1600" dirty="0" smtClean="0">
                <a:solidFill>
                  <a:srgbClr val="FF9900"/>
                </a:solidFill>
                <a:latin typeface="+mj-lt"/>
                <a:ea typeface="メイリオ" pitchFamily="50" charset="-128"/>
                <a:cs typeface="メイリオ" pitchFamily="50" charset="-128"/>
              </a:rPr>
              <a:t>Effective product life cycle  </a:t>
            </a:r>
          </a:p>
          <a:p>
            <a:r>
              <a:rPr lang="en-US" altLang="ja-JP" sz="1600" dirty="0" smtClean="0">
                <a:solidFill>
                  <a:schemeClr val="tx1">
                    <a:lumMod val="50000"/>
                    <a:lumOff val="50000"/>
                  </a:schemeClr>
                </a:solidFill>
                <a:ea typeface="メイリオ" pitchFamily="50" charset="-128"/>
                <a:cs typeface="メイリオ" pitchFamily="50" charset="-128"/>
              </a:rPr>
              <a:t>    thanks to longer product availability</a:t>
            </a:r>
            <a:endParaRPr lang="en-US" altLang="ja-JP" sz="1600" dirty="0" smtClean="0">
              <a:solidFill>
                <a:schemeClr val="tx1">
                  <a:lumMod val="50000"/>
                  <a:lumOff val="50000"/>
                </a:schemeClr>
              </a:solidFill>
              <a:latin typeface="+mj-lt"/>
              <a:ea typeface="メイリオ" pitchFamily="50" charset="-128"/>
              <a:cs typeface="メイリオ" pitchFamily="50" charset="-128"/>
            </a:endParaRPr>
          </a:p>
          <a:p>
            <a:endParaRPr lang="en-US" altLang="ja-JP" sz="1600" dirty="0" smtClean="0">
              <a:solidFill>
                <a:schemeClr val="tx1">
                  <a:lumMod val="50000"/>
                  <a:lumOff val="50000"/>
                </a:schemeClr>
              </a:solidFill>
              <a:latin typeface="+mj-lt"/>
              <a:ea typeface="メイリオ" pitchFamily="50" charset="-128"/>
              <a:cs typeface="メイリオ" pitchFamily="50" charset="-128"/>
            </a:endParaRPr>
          </a:p>
          <a:p>
            <a:pPr>
              <a:buFont typeface="Wingdings" pitchFamily="2" charset="2"/>
              <a:buChar char="ü"/>
            </a:pPr>
            <a:r>
              <a:rPr lang="en-US" altLang="ja-JP" sz="1600" dirty="0" smtClean="0">
                <a:solidFill>
                  <a:schemeClr val="tx1">
                    <a:lumMod val="50000"/>
                    <a:lumOff val="50000"/>
                  </a:schemeClr>
                </a:solidFill>
                <a:latin typeface="+mj-lt"/>
                <a:ea typeface="メイリオ" pitchFamily="50" charset="-128"/>
                <a:cs typeface="メイリオ" pitchFamily="50" charset="-128"/>
              </a:rPr>
              <a:t> </a:t>
            </a:r>
            <a:r>
              <a:rPr lang="en-US" altLang="ja-JP" sz="1600" dirty="0" smtClean="0">
                <a:solidFill>
                  <a:srgbClr val="FF9900"/>
                </a:solidFill>
                <a:latin typeface="+mj-lt"/>
                <a:ea typeface="メイリオ" pitchFamily="50" charset="-128"/>
                <a:cs typeface="メイリオ" pitchFamily="50" charset="-128"/>
              </a:rPr>
              <a:t>Create reliable system easily </a:t>
            </a:r>
            <a:r>
              <a:rPr lang="en-US" altLang="ja-JP" sz="1600" dirty="0" smtClean="0">
                <a:solidFill>
                  <a:schemeClr val="tx1">
                    <a:lumMod val="50000"/>
                    <a:lumOff val="50000"/>
                  </a:schemeClr>
                </a:solidFill>
                <a:latin typeface="+mj-lt"/>
                <a:ea typeface="メイリオ" pitchFamily="50" charset="-128"/>
                <a:cs typeface="メイリオ" pitchFamily="50" charset="-128"/>
              </a:rPr>
              <a:t>thanks to</a:t>
            </a:r>
          </a:p>
          <a:p>
            <a:r>
              <a:rPr lang="en-US" altLang="ja-JP" sz="1600" dirty="0" smtClean="0">
                <a:solidFill>
                  <a:schemeClr val="tx1">
                    <a:lumMod val="50000"/>
                    <a:lumOff val="50000"/>
                  </a:schemeClr>
                </a:solidFill>
                <a:latin typeface="+mj-lt"/>
                <a:ea typeface="メイリオ" pitchFamily="50" charset="-128"/>
                <a:cs typeface="メイリオ" pitchFamily="50" charset="-128"/>
              </a:rPr>
              <a:t>    System set-up tool pre-installed</a:t>
            </a:r>
          </a:p>
        </p:txBody>
      </p:sp>
      <p:sp>
        <p:nvSpPr>
          <p:cNvPr id="15" name="Rectangle 39"/>
          <p:cNvSpPr>
            <a:spLocks noChangeArrowheads="1"/>
          </p:cNvSpPr>
          <p:nvPr/>
        </p:nvSpPr>
        <p:spPr bwMode="gray">
          <a:xfrm>
            <a:off x="0" y="1028672"/>
            <a:ext cx="9144000" cy="360040"/>
          </a:xfrm>
          <a:prstGeom prst="rect">
            <a:avLst/>
          </a:prstGeom>
          <a:solidFill>
            <a:srgbClr val="FFC000"/>
          </a:solidFill>
          <a:ln w="9525">
            <a:solidFill>
              <a:srgbClr val="FFC000"/>
            </a:solidFill>
            <a:miter lim="800000"/>
            <a:headEnd/>
            <a:tailEnd/>
          </a:ln>
        </p:spPr>
        <p:txBody>
          <a:bodyPr anchor="ctr"/>
          <a:lstStyle/>
          <a:p>
            <a:pPr algn="r"/>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Secure data handling</a:t>
            </a:r>
            <a:endParaRPr lang="ja-JP" altLang="en-US" sz="6600" b="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14" name="テキスト ボックス 13"/>
          <p:cNvSpPr txBox="1"/>
          <p:nvPr/>
        </p:nvSpPr>
        <p:spPr>
          <a:xfrm>
            <a:off x="4922669" y="2068393"/>
            <a:ext cx="3609771" cy="584775"/>
          </a:xfrm>
          <a:prstGeom prst="rect">
            <a:avLst/>
          </a:prstGeom>
          <a:noFill/>
        </p:spPr>
        <p:txBody>
          <a:bodyPr wrap="none" rtlCol="0">
            <a:spAutoFit/>
          </a:bodyPr>
          <a:lstStyle/>
          <a:p>
            <a:r>
              <a:rPr lang="en-US" altLang="ja-JP" sz="1600" u="sng" dirty="0" smtClean="0">
                <a:solidFill>
                  <a:srgbClr val="FF9900"/>
                </a:solidFill>
                <a:latin typeface="+mj-lt"/>
                <a:ea typeface="メイリオ" pitchFamily="50" charset="-128"/>
                <a:cs typeface="メイリオ" pitchFamily="50" charset="-128"/>
              </a:rPr>
              <a:t>Improve reliability </a:t>
            </a:r>
          </a:p>
          <a:p>
            <a:r>
              <a:rPr lang="en-US" altLang="ja-JP" sz="1600" u="sng" dirty="0" smtClean="0">
                <a:solidFill>
                  <a:srgbClr val="FF9900"/>
                </a:solidFill>
                <a:latin typeface="+mj-lt"/>
                <a:ea typeface="メイリオ" pitchFamily="50" charset="-128"/>
                <a:cs typeface="メイリオ" pitchFamily="50" charset="-128"/>
              </a:rPr>
              <a:t>by NVRAM &amp; Spindle-less system</a:t>
            </a:r>
          </a:p>
        </p:txBody>
      </p:sp>
      <p:sp>
        <p:nvSpPr>
          <p:cNvPr id="16" name="テキスト ボックス 15"/>
          <p:cNvSpPr txBox="1"/>
          <p:nvPr/>
        </p:nvSpPr>
        <p:spPr>
          <a:xfrm>
            <a:off x="213195" y="1039857"/>
            <a:ext cx="1262461" cy="338554"/>
          </a:xfrm>
          <a:prstGeom prst="rect">
            <a:avLst/>
          </a:prstGeom>
          <a:noFill/>
        </p:spPr>
        <p:txBody>
          <a:bodyPr wrap="none" rtlCol="0">
            <a:spAutoFit/>
          </a:bodyPr>
          <a:lstStyle/>
          <a:p>
            <a:r>
              <a:rPr lang="en-US" altLang="ja-JP" sz="1600" dirty="0" smtClean="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rPr>
              <a:t>Your value</a:t>
            </a:r>
            <a:endParaRPr lang="ja-JP" altLang="en-US" sz="1600" dirty="0">
              <a:solidFill>
                <a:schemeClr val="bg1"/>
              </a:solidFill>
              <a:effectLst>
                <a:outerShdw blurRad="38100" dist="38100" dir="2700000" algn="tl">
                  <a:srgbClr val="000000">
                    <a:alpha val="43137"/>
                  </a:srgbClr>
                </a:outerShdw>
              </a:effectLst>
              <a:latin typeface="+mj-lt"/>
              <a:ea typeface="メイリオ" pitchFamily="50" charset="-128"/>
              <a:cs typeface="メイリオ" pitchFamily="50" charset="-128"/>
            </a:endParaRPr>
          </a:p>
        </p:txBody>
      </p:sp>
      <p:sp>
        <p:nvSpPr>
          <p:cNvPr id="17" name="二等辺三角形 16"/>
          <p:cNvSpPr/>
          <p:nvPr/>
        </p:nvSpPr>
        <p:spPr bwMode="auto">
          <a:xfrm rot="5400000">
            <a:off x="38744" y="1158073"/>
            <a:ext cx="174096" cy="107438"/>
          </a:xfrm>
          <a:prstGeom prst="triangl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 xmlns:p14="http://schemas.microsoft.com/office/powerpoint/2010/main" val="553990350"/>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00"/>
        </a:solidFill>
        <a:ln w="9525">
          <a:solidFill>
            <a:schemeClr val="tx1"/>
          </a:solidFill>
          <a:miter lim="800000"/>
          <a:headEnd/>
          <a:tailEnd/>
        </a:ln>
        <a:effectLst>
          <a:outerShdw dist="107763" dir="2700000" algn="ctr" rotWithShape="0">
            <a:srgbClr val="808080"/>
          </a:outerShdw>
        </a:effectLst>
      </a:spPr>
      <a:bodyPr wrap="none" rtlCol="0" anchor="ctr"/>
      <a:lstStyle>
        <a:defPPr algn="ctr">
          <a:defRPr kumimoji="1" sz="1100" dirty="0" smtClean="0">
            <a:ea typeface="ＭＳ Ｐゴシック" pitchFamily="50" charset="-128"/>
          </a:defRPr>
        </a:defPPr>
      </a:lstStyle>
    </a:spDef>
    <a:txDef>
      <a:spPr bwMode="gray">
        <a:noFill/>
        <a:ln w="9525">
          <a:noFill/>
          <a:miter lim="800000"/>
          <a:headEnd/>
          <a:tailEnd/>
        </a:ln>
        <a:effectLst/>
      </a:spPr>
      <a:bodyPr wrap="square" rtlCol="0">
        <a:noAutofit/>
        <a:sp3d extrusionH="25400" contourW="8890">
          <a:contourClr>
            <a:schemeClr val="accent2"/>
          </a:contourClr>
        </a:sp3d>
      </a:bodyPr>
      <a:lstStyle>
        <a:defPPr>
          <a:lnSpc>
            <a:spcPct val="70000"/>
          </a:lnSpc>
          <a:defRPr kumimoji="1" sz="2400" dirty="0" smtClean="0">
            <a:ln w="11430">
              <a:noFill/>
            </a:ln>
            <a:latin typeface="+mn-ea"/>
            <a:ea typeface="+mn-ea"/>
          </a:defRPr>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デザインの設定">
  <a:themeElements>
    <a:clrScheme name="1_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デザインの設定">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59934</TotalTime>
  <Words>1611</Words>
  <Application>Microsoft Office PowerPoint</Application>
  <PresentationFormat>Presentazione su schermo (4:3)</PresentationFormat>
  <Paragraphs>401</Paragraphs>
  <Slides>26</Slides>
  <Notes>4</Notes>
  <HiddenSlides>0</HiddenSlides>
  <MMClips>1</MMClips>
  <ScaleCrop>false</ScaleCrop>
  <HeadingPairs>
    <vt:vector size="4" baseType="variant">
      <vt:variant>
        <vt:lpstr>Tema</vt:lpstr>
      </vt:variant>
      <vt:variant>
        <vt:i4>4</vt:i4>
      </vt:variant>
      <vt:variant>
        <vt:lpstr>Titoli diapositive</vt:lpstr>
      </vt:variant>
      <vt:variant>
        <vt:i4>26</vt:i4>
      </vt:variant>
    </vt:vector>
  </HeadingPairs>
  <TitlesOfParts>
    <vt:vector size="30" baseType="lpstr">
      <vt:lpstr>標準デザイン</vt:lpstr>
      <vt:lpstr>デザインの設定</vt:lpstr>
      <vt:lpstr>1_デザインの設定</vt:lpstr>
      <vt:lpstr>Default Design</vt:lpstr>
      <vt:lpstr>SP5000 series New Value for your machines</vt:lpstr>
      <vt:lpstr>Diapositiva 2</vt:lpstr>
      <vt:lpstr>Diapositiva 3</vt:lpstr>
      <vt:lpstr>Diapositiva 4</vt:lpstr>
      <vt:lpstr>Utilize best suitable applications </vt:lpstr>
      <vt:lpstr>HMI + customer’s own applications</vt:lpstr>
      <vt:lpstr>Diapositiva 7</vt:lpstr>
      <vt:lpstr>Increase its reliability</vt:lpstr>
      <vt:lpstr>Compact, but high secure system!</vt:lpstr>
      <vt:lpstr>Dual-IP for enhance networking</vt:lpstr>
      <vt:lpstr>Many additional devices, Communication with other Dept. for networking?</vt:lpstr>
      <vt:lpstr>Safety Network  even Simple system structure</vt:lpstr>
      <vt:lpstr>Diapositiva 13</vt:lpstr>
      <vt:lpstr>Easy replacement by modular design</vt:lpstr>
      <vt:lpstr>Take time &amp; effort  to replace or update by End-User?</vt:lpstr>
      <vt:lpstr>Easy &amp; Simple: everyone can make it</vt:lpstr>
      <vt:lpstr>Flexible Display size changes</vt:lpstr>
      <vt:lpstr>Take huge time to update screen data file,  when use multiple display size?</vt:lpstr>
      <vt:lpstr>One changes for all seizes of screen </vt:lpstr>
      <vt:lpstr>More efficient instruction</vt:lpstr>
      <vt:lpstr>Not as simple as it seems to install panel?</vt:lpstr>
      <vt:lpstr>Speedy! Install by yourself</vt:lpstr>
      <vt:lpstr>Much improve visibility</vt:lpstr>
      <vt:lpstr>Diapositiva 24</vt:lpstr>
      <vt:lpstr>Diapositiva 25</vt:lpstr>
      <vt:lpstr>Diapositiva 26</vt:lpstr>
    </vt:vector>
  </TitlesOfParts>
  <Company>DIGITAL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Sales conference 2012 May</dc:title>
  <dc:creator>Miyu Ito</dc:creator>
  <cp:lastModifiedBy>Windows User</cp:lastModifiedBy>
  <cp:revision>1445</cp:revision>
  <dcterms:created xsi:type="dcterms:W3CDTF">2011-09-16T00:11:38Z</dcterms:created>
  <dcterms:modified xsi:type="dcterms:W3CDTF">2014-07-18T14:03:23Z</dcterms:modified>
</cp:coreProperties>
</file>